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0"/>
  </p:handoutMasterIdLst>
  <p:sldIdLst>
    <p:sldId id="256" r:id="rId3"/>
    <p:sldId id="398" r:id="rId5"/>
    <p:sldId id="484" r:id="rId6"/>
    <p:sldId id="485" r:id="rId7"/>
    <p:sldId id="486" r:id="rId8"/>
    <p:sldId id="487" r:id="rId9"/>
    <p:sldId id="488" r:id="rId10"/>
    <p:sldId id="489" r:id="rId11"/>
    <p:sldId id="490" r:id="rId12"/>
    <p:sldId id="491" r:id="rId13"/>
    <p:sldId id="499" r:id="rId14"/>
    <p:sldId id="500" r:id="rId15"/>
    <p:sldId id="501" r:id="rId16"/>
    <p:sldId id="502" r:id="rId17"/>
    <p:sldId id="503" r:id="rId18"/>
    <p:sldId id="506" r:id="rId19"/>
  </p:sldIdLst>
  <p:sldSz cx="15122525" cy="10693400"/>
  <p:notesSz cx="7099300" cy="10234930"/>
  <p:custDataLst>
    <p:tags r:id="rId25"/>
  </p:custDataLst>
  <p:defaultTextStyle>
    <a:defPPr>
      <a:defRPr lang="zh-CN"/>
    </a:defPPr>
    <a:lvl1pPr marL="0" lvl="0" indent="0" algn="l" defTabSz="1475105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1pPr>
    <a:lvl2pPr marL="738505" lvl="1" indent="0" algn="l" defTabSz="1475105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2pPr>
    <a:lvl3pPr marL="1475105" lvl="2" indent="0" algn="l" defTabSz="1475105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3pPr>
    <a:lvl4pPr marL="2212975" lvl="3" indent="0" algn="l" defTabSz="1475105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4pPr>
    <a:lvl5pPr marL="2949575" lvl="4" indent="0" algn="l" defTabSz="1475105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5pPr>
    <a:lvl6pPr marL="2286000" lvl="5" indent="0" algn="l" defTabSz="1475105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6pPr>
    <a:lvl7pPr marL="2743200" lvl="6" indent="0" algn="l" defTabSz="1475105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7pPr>
    <a:lvl8pPr marL="3200400" lvl="7" indent="0" algn="l" defTabSz="1475105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8pPr>
    <a:lvl9pPr marL="3657600" lvl="8" indent="0" algn="l" defTabSz="1475105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0" userDrawn="1">
          <p15:clr>
            <a:srgbClr val="A4A3A4"/>
          </p15:clr>
        </p15:guide>
        <p15:guide id="2" orient="horz" pos="6434" userDrawn="1">
          <p15:clr>
            <a:srgbClr val="A4A3A4"/>
          </p15:clr>
        </p15:guide>
        <p15:guide id="3" orient="horz" pos="3632" userDrawn="1">
          <p15:clr>
            <a:srgbClr val="A4A3A4"/>
          </p15:clr>
        </p15:guide>
        <p15:guide id="4" orient="horz" pos="0" userDrawn="1">
          <p15:clr>
            <a:srgbClr val="A4A3A4"/>
          </p15:clr>
        </p15:guide>
        <p15:guide id="5" orient="horz" pos="5182" userDrawn="1">
          <p15:clr>
            <a:srgbClr val="A4A3A4"/>
          </p15:clr>
        </p15:guide>
        <p15:guide id="6" pos="4774" userDrawn="1">
          <p15:clr>
            <a:srgbClr val="A4A3A4"/>
          </p15:clr>
        </p15:guide>
        <p15:guide id="7" pos="9246" userDrawn="1">
          <p15:clr>
            <a:srgbClr val="A4A3A4"/>
          </p15:clr>
        </p15:guide>
        <p15:guide id="8" pos="227" userDrawn="1">
          <p15:clr>
            <a:srgbClr val="A4A3A4"/>
          </p15:clr>
        </p15:guide>
        <p15:guide id="9" pos="6532" userDrawn="1">
          <p15:clr>
            <a:srgbClr val="A4A3A4"/>
          </p15:clr>
        </p15:guide>
        <p15:guide id="10" pos="4282" userDrawn="1">
          <p15:clr>
            <a:srgbClr val="A4A3A4"/>
          </p15:clr>
        </p15:guide>
        <p15:guide id="11" pos="28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7C80"/>
    <a:srgbClr val="99CC00"/>
    <a:srgbClr val="FF0066"/>
    <a:srgbClr val="FF66FF"/>
    <a:srgbClr val="FF33CC"/>
    <a:srgbClr val="FF2121"/>
    <a:srgbClr val="CC0000"/>
    <a:srgbClr val="000000"/>
    <a:srgbClr val="FFBD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0711"/>
    <p:restoredTop sz="94658"/>
  </p:normalViewPr>
  <p:slideViewPr>
    <p:cSldViewPr showGuides="1">
      <p:cViewPr varScale="1">
        <p:scale>
          <a:sx n="73" d="100"/>
          <a:sy n="73" d="100"/>
        </p:scale>
        <p:origin x="-1602" y="-96"/>
      </p:cViewPr>
      <p:guideLst>
        <p:guide orient="horz" pos="3400"/>
        <p:guide orient="horz" pos="6434"/>
        <p:guide orient="horz" pos="3632"/>
        <p:guide orient="horz"/>
        <p:guide orient="horz" pos="5182"/>
        <p:guide pos="4774"/>
        <p:guide pos="9246"/>
        <p:guide pos="227"/>
        <p:guide pos="6532"/>
        <p:guide pos="4282"/>
        <p:guide pos="28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8" d="100"/>
        <a:sy n="58" d="100"/>
      </p:scale>
      <p:origin x="0" y="3276"/>
    </p:cViewPr>
  </p:sorterViewPr>
  <p:gridSpacing cx="72006" cy="72006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gs" Target="tags/tag16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4525" cy="5746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85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162425" y="0"/>
            <a:ext cx="3184525" cy="5746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85"/>
            </a:lvl1pPr>
          </a:lstStyle>
          <a:p>
            <a:pPr fontAlgn="auto"/>
            <a:fld id="{0F9B84EA-7D68-4D60-9CB1-D50884785D1C}" type="datetime1">
              <a:rPr lang="zh-CN" altLang="en-US" sz="128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879138"/>
            <a:ext cx="3184525" cy="5746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85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162425" y="10879138"/>
            <a:ext cx="3184525" cy="5746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85"/>
            </a:lvl1pPr>
          </a:lstStyle>
          <a:p>
            <a:pPr fontAlgn="auto"/>
            <a:fld id="{8D4E0FC9-F1F8-4FAE-9988-3BA365CFD46F}" type="slidenum">
              <a:rPr lang="zh-CN" altLang="en-US" sz="128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4525" cy="5746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2425" y="0"/>
            <a:ext cx="3184525" cy="5746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D2A48B96-639E-45A3-A0BA-2464DFDB1FAA}" type="datetime1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100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238125" y="1431925"/>
            <a:ext cx="6872288" cy="3865563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01" name="备注占位符 4"/>
          <p:cNvSpPr>
            <a:spLocks noGrp="1"/>
          </p:cNvSpPr>
          <p:nvPr>
            <p:ph type="body" sz="quarter"/>
          </p:nvPr>
        </p:nvSpPr>
        <p:spPr>
          <a:xfrm>
            <a:off x="735013" y="5511800"/>
            <a:ext cx="5878512" cy="4511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138"/>
            <a:ext cx="3184525" cy="5746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2425" y="10879138"/>
            <a:ext cx="3184525" cy="5746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A6837353-30EB-4A48-80EB-173D804AEFB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614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6147" name="日期占位符 3"/>
          <p:cNvSpPr>
            <a:spLocks noGrp="1"/>
          </p:cNvSpPr>
          <p:nvPr>
            <p:ph type="dt" sz="half"/>
          </p:nvPr>
        </p:nvSpPr>
        <p:spPr>
          <a:xfrm>
            <a:off x="4162425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 algn="r"/>
            <a:fld id="{BB962C8B-B14F-4D97-AF65-F5344CB8AC3E}" type="datetime1">
              <a:rPr lang="zh-CN" altLang="en-US" sz="1200"/>
            </a:fld>
            <a:endParaRPr lang="zh-CN" altLang="en-US" sz="1200"/>
          </a:p>
        </p:txBody>
      </p:sp>
      <p:sp>
        <p:nvSpPr>
          <p:cNvPr id="6148" name="灯片编号占位符 4"/>
          <p:cNvSpPr>
            <a:spLocks noGrp="1"/>
          </p:cNvSpPr>
          <p:nvPr>
            <p:ph type="sldNum" sz="quarter"/>
          </p:nvPr>
        </p:nvSpPr>
        <p:spPr>
          <a:xfrm>
            <a:off x="4162425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  <p:sp>
        <p:nvSpPr>
          <p:cNvPr id="6149" name="页脚占位符 5"/>
          <p:cNvSpPr>
            <a:spLocks noGrp="1"/>
          </p:cNvSpPr>
          <p:nvPr>
            <p:ph type="ftr" sz="quarter"/>
          </p:nvPr>
        </p:nvSpPr>
        <p:spPr>
          <a:xfrm>
            <a:off x="0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/>
            <a:endParaRPr lang="zh-CN" altLang="en-US" sz="1200"/>
          </a:p>
        </p:txBody>
      </p:sp>
      <p:sp>
        <p:nvSpPr>
          <p:cNvPr id="6150" name="页眉占位符 6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endParaRPr lang="zh-CN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2457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24579" name="日期占位符 3"/>
          <p:cNvSpPr>
            <a:spLocks noGrp="1"/>
          </p:cNvSpPr>
          <p:nvPr>
            <p:ph type="dt" sz="half"/>
          </p:nvPr>
        </p:nvSpPr>
        <p:spPr>
          <a:xfrm>
            <a:off x="4162425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 algn="r"/>
            <a:fld id="{BB962C8B-B14F-4D97-AF65-F5344CB8AC3E}" type="datetime1">
              <a:rPr lang="zh-CN" altLang="en-US" sz="1200"/>
            </a:fld>
            <a:endParaRPr lang="zh-CN" altLang="en-US" sz="1200"/>
          </a:p>
        </p:txBody>
      </p:sp>
      <p:sp>
        <p:nvSpPr>
          <p:cNvPr id="24580" name="灯片编号占位符 4"/>
          <p:cNvSpPr>
            <a:spLocks noGrp="1"/>
          </p:cNvSpPr>
          <p:nvPr>
            <p:ph type="sldNum" sz="quarter"/>
          </p:nvPr>
        </p:nvSpPr>
        <p:spPr>
          <a:xfrm>
            <a:off x="4162425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  <p:sp>
        <p:nvSpPr>
          <p:cNvPr id="24581" name="页脚占位符 5"/>
          <p:cNvSpPr>
            <a:spLocks noGrp="1"/>
          </p:cNvSpPr>
          <p:nvPr>
            <p:ph type="ftr" sz="quarter"/>
          </p:nvPr>
        </p:nvSpPr>
        <p:spPr>
          <a:xfrm>
            <a:off x="0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/>
            <a:endParaRPr lang="zh-CN" altLang="en-US" sz="1200"/>
          </a:p>
        </p:txBody>
      </p:sp>
      <p:sp>
        <p:nvSpPr>
          <p:cNvPr id="24582" name="页眉占位符 6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endParaRPr lang="zh-CN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4096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40963" name="日期占位符 3"/>
          <p:cNvSpPr>
            <a:spLocks noGrp="1"/>
          </p:cNvSpPr>
          <p:nvPr>
            <p:ph type="dt" sz="half"/>
          </p:nvPr>
        </p:nvSpPr>
        <p:spPr>
          <a:xfrm>
            <a:off x="4162425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 algn="r"/>
            <a:fld id="{BB962C8B-B14F-4D97-AF65-F5344CB8AC3E}" type="datetime1">
              <a:rPr lang="zh-CN" altLang="en-US" sz="1200"/>
            </a:fld>
            <a:endParaRPr lang="zh-CN" altLang="en-US" sz="1200"/>
          </a:p>
        </p:txBody>
      </p:sp>
      <p:sp>
        <p:nvSpPr>
          <p:cNvPr id="40964" name="灯片编号占位符 4"/>
          <p:cNvSpPr>
            <a:spLocks noGrp="1"/>
          </p:cNvSpPr>
          <p:nvPr>
            <p:ph type="sldNum" sz="quarter"/>
          </p:nvPr>
        </p:nvSpPr>
        <p:spPr>
          <a:xfrm>
            <a:off x="4162425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  <p:sp>
        <p:nvSpPr>
          <p:cNvPr id="40965" name="页脚占位符 5"/>
          <p:cNvSpPr>
            <a:spLocks noGrp="1"/>
          </p:cNvSpPr>
          <p:nvPr>
            <p:ph type="ftr" sz="quarter"/>
          </p:nvPr>
        </p:nvSpPr>
        <p:spPr>
          <a:xfrm>
            <a:off x="0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/>
            <a:endParaRPr lang="zh-CN" altLang="en-US" sz="1200"/>
          </a:p>
        </p:txBody>
      </p:sp>
      <p:sp>
        <p:nvSpPr>
          <p:cNvPr id="40966" name="页眉占位符 6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endParaRPr lang="zh-CN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09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4301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43011" name="日期占位符 3"/>
          <p:cNvSpPr>
            <a:spLocks noGrp="1"/>
          </p:cNvSpPr>
          <p:nvPr>
            <p:ph type="dt" sz="half"/>
          </p:nvPr>
        </p:nvSpPr>
        <p:spPr>
          <a:xfrm>
            <a:off x="4162425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 algn="r"/>
            <a:fld id="{BB962C8B-B14F-4D97-AF65-F5344CB8AC3E}" type="datetime1">
              <a:rPr lang="zh-CN" altLang="en-US" sz="1200"/>
            </a:fld>
            <a:endParaRPr lang="zh-CN" altLang="en-US" sz="1200"/>
          </a:p>
        </p:txBody>
      </p:sp>
      <p:sp>
        <p:nvSpPr>
          <p:cNvPr id="43012" name="灯片编号占位符 4"/>
          <p:cNvSpPr>
            <a:spLocks noGrp="1"/>
          </p:cNvSpPr>
          <p:nvPr>
            <p:ph type="sldNum" sz="quarter"/>
          </p:nvPr>
        </p:nvSpPr>
        <p:spPr>
          <a:xfrm>
            <a:off x="4162425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  <p:sp>
        <p:nvSpPr>
          <p:cNvPr id="43013" name="页脚占位符 5"/>
          <p:cNvSpPr>
            <a:spLocks noGrp="1"/>
          </p:cNvSpPr>
          <p:nvPr>
            <p:ph type="ftr" sz="quarter"/>
          </p:nvPr>
        </p:nvSpPr>
        <p:spPr>
          <a:xfrm>
            <a:off x="0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/>
            <a:endParaRPr lang="zh-CN" altLang="en-US" sz="1200"/>
          </a:p>
        </p:txBody>
      </p:sp>
      <p:sp>
        <p:nvSpPr>
          <p:cNvPr id="43014" name="页眉占位符 6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endParaRPr lang="zh-CN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7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4505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45059" name="日期占位符 3"/>
          <p:cNvSpPr>
            <a:spLocks noGrp="1"/>
          </p:cNvSpPr>
          <p:nvPr>
            <p:ph type="dt" sz="half"/>
          </p:nvPr>
        </p:nvSpPr>
        <p:spPr>
          <a:xfrm>
            <a:off x="4162425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 algn="r"/>
            <a:fld id="{BB962C8B-B14F-4D97-AF65-F5344CB8AC3E}" type="datetime1">
              <a:rPr lang="zh-CN" altLang="en-US" sz="1200"/>
            </a:fld>
            <a:endParaRPr lang="zh-CN" altLang="en-US" sz="1200"/>
          </a:p>
        </p:txBody>
      </p:sp>
      <p:sp>
        <p:nvSpPr>
          <p:cNvPr id="45060" name="灯片编号占位符 4"/>
          <p:cNvSpPr>
            <a:spLocks noGrp="1"/>
          </p:cNvSpPr>
          <p:nvPr>
            <p:ph type="sldNum" sz="quarter"/>
          </p:nvPr>
        </p:nvSpPr>
        <p:spPr>
          <a:xfrm>
            <a:off x="4162425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  <p:sp>
        <p:nvSpPr>
          <p:cNvPr id="45061" name="页脚占位符 5"/>
          <p:cNvSpPr>
            <a:spLocks noGrp="1"/>
          </p:cNvSpPr>
          <p:nvPr>
            <p:ph type="ftr" sz="quarter"/>
          </p:nvPr>
        </p:nvSpPr>
        <p:spPr>
          <a:xfrm>
            <a:off x="0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/>
            <a:endParaRPr lang="zh-CN" altLang="en-US" sz="1200"/>
          </a:p>
        </p:txBody>
      </p:sp>
      <p:sp>
        <p:nvSpPr>
          <p:cNvPr id="45062" name="页眉占位符 6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endParaRPr lang="zh-CN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4710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47107" name="日期占位符 3"/>
          <p:cNvSpPr>
            <a:spLocks noGrp="1"/>
          </p:cNvSpPr>
          <p:nvPr>
            <p:ph type="dt" sz="half"/>
          </p:nvPr>
        </p:nvSpPr>
        <p:spPr>
          <a:xfrm>
            <a:off x="4162425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 algn="r"/>
            <a:fld id="{BB962C8B-B14F-4D97-AF65-F5344CB8AC3E}" type="datetime1">
              <a:rPr lang="zh-CN" altLang="en-US" sz="1200"/>
            </a:fld>
            <a:endParaRPr lang="zh-CN" altLang="en-US" sz="1200"/>
          </a:p>
        </p:txBody>
      </p:sp>
      <p:sp>
        <p:nvSpPr>
          <p:cNvPr id="47108" name="灯片编号占位符 4"/>
          <p:cNvSpPr>
            <a:spLocks noGrp="1"/>
          </p:cNvSpPr>
          <p:nvPr>
            <p:ph type="sldNum" sz="quarter"/>
          </p:nvPr>
        </p:nvSpPr>
        <p:spPr>
          <a:xfrm>
            <a:off x="4162425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  <p:sp>
        <p:nvSpPr>
          <p:cNvPr id="47109" name="页脚占位符 5"/>
          <p:cNvSpPr>
            <a:spLocks noGrp="1"/>
          </p:cNvSpPr>
          <p:nvPr>
            <p:ph type="ftr" sz="quarter"/>
          </p:nvPr>
        </p:nvSpPr>
        <p:spPr>
          <a:xfrm>
            <a:off x="0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/>
            <a:endParaRPr lang="zh-CN" altLang="en-US" sz="1200"/>
          </a:p>
        </p:txBody>
      </p:sp>
      <p:sp>
        <p:nvSpPr>
          <p:cNvPr id="47110" name="页眉占位符 6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endParaRPr lang="zh-CN" alt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3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4915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49155" name="日期占位符 3"/>
          <p:cNvSpPr>
            <a:spLocks noGrp="1"/>
          </p:cNvSpPr>
          <p:nvPr>
            <p:ph type="dt" sz="half"/>
          </p:nvPr>
        </p:nvSpPr>
        <p:spPr>
          <a:xfrm>
            <a:off x="4162425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 algn="r"/>
            <a:fld id="{BB962C8B-B14F-4D97-AF65-F5344CB8AC3E}" type="datetime1">
              <a:rPr lang="zh-CN" altLang="en-US" sz="1200"/>
            </a:fld>
            <a:endParaRPr lang="zh-CN" altLang="en-US" sz="1200"/>
          </a:p>
        </p:txBody>
      </p:sp>
      <p:sp>
        <p:nvSpPr>
          <p:cNvPr id="49156" name="灯片编号占位符 4"/>
          <p:cNvSpPr>
            <a:spLocks noGrp="1"/>
          </p:cNvSpPr>
          <p:nvPr>
            <p:ph type="sldNum" sz="quarter"/>
          </p:nvPr>
        </p:nvSpPr>
        <p:spPr>
          <a:xfrm>
            <a:off x="4162425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  <p:sp>
        <p:nvSpPr>
          <p:cNvPr id="49157" name="页脚占位符 5"/>
          <p:cNvSpPr>
            <a:spLocks noGrp="1"/>
          </p:cNvSpPr>
          <p:nvPr>
            <p:ph type="ftr" sz="quarter"/>
          </p:nvPr>
        </p:nvSpPr>
        <p:spPr>
          <a:xfrm>
            <a:off x="0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/>
            <a:endParaRPr lang="zh-CN" altLang="en-US" sz="1200"/>
          </a:p>
        </p:txBody>
      </p:sp>
      <p:sp>
        <p:nvSpPr>
          <p:cNvPr id="49158" name="页眉占位符 6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endParaRPr lang="zh-CN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297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5529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55299" name="日期占位符 3"/>
          <p:cNvSpPr>
            <a:spLocks noGrp="1"/>
          </p:cNvSpPr>
          <p:nvPr>
            <p:ph type="dt" sz="half"/>
          </p:nvPr>
        </p:nvSpPr>
        <p:spPr>
          <a:xfrm>
            <a:off x="4162425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 algn="r"/>
            <a:fld id="{BB962C8B-B14F-4D97-AF65-F5344CB8AC3E}" type="datetime1">
              <a:rPr lang="zh-CN" altLang="en-US" sz="1200"/>
            </a:fld>
            <a:endParaRPr lang="zh-CN" altLang="en-US" sz="1200"/>
          </a:p>
        </p:txBody>
      </p:sp>
      <p:sp>
        <p:nvSpPr>
          <p:cNvPr id="55300" name="灯片编号占位符 4"/>
          <p:cNvSpPr>
            <a:spLocks noGrp="1"/>
          </p:cNvSpPr>
          <p:nvPr>
            <p:ph type="sldNum" sz="quarter"/>
          </p:nvPr>
        </p:nvSpPr>
        <p:spPr>
          <a:xfrm>
            <a:off x="4162425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  <p:sp>
        <p:nvSpPr>
          <p:cNvPr id="55301" name="页脚占位符 5"/>
          <p:cNvSpPr>
            <a:spLocks noGrp="1"/>
          </p:cNvSpPr>
          <p:nvPr>
            <p:ph type="ftr" sz="quarter"/>
          </p:nvPr>
        </p:nvSpPr>
        <p:spPr>
          <a:xfrm>
            <a:off x="0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/>
            <a:endParaRPr lang="zh-CN" altLang="en-US" sz="1200"/>
          </a:p>
        </p:txBody>
      </p:sp>
      <p:sp>
        <p:nvSpPr>
          <p:cNvPr id="55302" name="页眉占位符 6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endParaRPr lang="zh-CN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819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8195" name="日期占位符 3"/>
          <p:cNvSpPr>
            <a:spLocks noGrp="1"/>
          </p:cNvSpPr>
          <p:nvPr>
            <p:ph type="dt" sz="half"/>
          </p:nvPr>
        </p:nvSpPr>
        <p:spPr>
          <a:xfrm>
            <a:off x="4162425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 algn="r"/>
            <a:fld id="{BB962C8B-B14F-4D97-AF65-F5344CB8AC3E}" type="datetime1">
              <a:rPr lang="zh-CN" altLang="en-US" sz="1200"/>
            </a:fld>
            <a:endParaRPr lang="zh-CN" altLang="en-US" sz="1200"/>
          </a:p>
        </p:txBody>
      </p:sp>
      <p:sp>
        <p:nvSpPr>
          <p:cNvPr id="8196" name="灯片编号占位符 4"/>
          <p:cNvSpPr>
            <a:spLocks noGrp="1"/>
          </p:cNvSpPr>
          <p:nvPr>
            <p:ph type="sldNum" sz="quarter"/>
          </p:nvPr>
        </p:nvSpPr>
        <p:spPr>
          <a:xfrm>
            <a:off x="4162425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  <p:sp>
        <p:nvSpPr>
          <p:cNvPr id="8197" name="页脚占位符 5"/>
          <p:cNvSpPr>
            <a:spLocks noGrp="1"/>
          </p:cNvSpPr>
          <p:nvPr>
            <p:ph type="ftr" sz="quarter"/>
          </p:nvPr>
        </p:nvSpPr>
        <p:spPr>
          <a:xfrm>
            <a:off x="0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/>
            <a:endParaRPr lang="zh-CN" altLang="en-US" sz="1200"/>
          </a:p>
        </p:txBody>
      </p:sp>
      <p:sp>
        <p:nvSpPr>
          <p:cNvPr id="8198" name="页眉占位符 6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endParaRPr lang="zh-CN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1024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0243" name="日期占位符 3"/>
          <p:cNvSpPr>
            <a:spLocks noGrp="1"/>
          </p:cNvSpPr>
          <p:nvPr>
            <p:ph type="dt" sz="half"/>
          </p:nvPr>
        </p:nvSpPr>
        <p:spPr>
          <a:xfrm>
            <a:off x="4162425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 algn="r"/>
            <a:fld id="{BB962C8B-B14F-4D97-AF65-F5344CB8AC3E}" type="datetime1">
              <a:rPr lang="zh-CN" altLang="en-US" sz="1200"/>
            </a:fld>
            <a:endParaRPr lang="zh-CN" altLang="en-US" sz="1200"/>
          </a:p>
        </p:txBody>
      </p:sp>
      <p:sp>
        <p:nvSpPr>
          <p:cNvPr id="10244" name="灯片编号占位符 4"/>
          <p:cNvSpPr>
            <a:spLocks noGrp="1"/>
          </p:cNvSpPr>
          <p:nvPr>
            <p:ph type="sldNum" sz="quarter"/>
          </p:nvPr>
        </p:nvSpPr>
        <p:spPr>
          <a:xfrm>
            <a:off x="4162425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  <p:sp>
        <p:nvSpPr>
          <p:cNvPr id="10245" name="页脚占位符 5"/>
          <p:cNvSpPr>
            <a:spLocks noGrp="1"/>
          </p:cNvSpPr>
          <p:nvPr>
            <p:ph type="ftr" sz="quarter"/>
          </p:nvPr>
        </p:nvSpPr>
        <p:spPr>
          <a:xfrm>
            <a:off x="0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/>
            <a:endParaRPr lang="zh-CN" altLang="en-US" sz="1200"/>
          </a:p>
        </p:txBody>
      </p:sp>
      <p:sp>
        <p:nvSpPr>
          <p:cNvPr id="10246" name="页眉占位符 6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endParaRPr lang="zh-CN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1229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2291" name="日期占位符 3"/>
          <p:cNvSpPr>
            <a:spLocks noGrp="1"/>
          </p:cNvSpPr>
          <p:nvPr>
            <p:ph type="dt" sz="half"/>
          </p:nvPr>
        </p:nvSpPr>
        <p:spPr>
          <a:xfrm>
            <a:off x="4162425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 algn="r"/>
            <a:fld id="{BB962C8B-B14F-4D97-AF65-F5344CB8AC3E}" type="datetime1">
              <a:rPr lang="zh-CN" altLang="en-US" sz="1200"/>
            </a:fld>
            <a:endParaRPr lang="zh-CN" altLang="en-US" sz="1200"/>
          </a:p>
        </p:txBody>
      </p:sp>
      <p:sp>
        <p:nvSpPr>
          <p:cNvPr id="12292" name="灯片编号占位符 4"/>
          <p:cNvSpPr>
            <a:spLocks noGrp="1"/>
          </p:cNvSpPr>
          <p:nvPr>
            <p:ph type="sldNum" sz="quarter"/>
          </p:nvPr>
        </p:nvSpPr>
        <p:spPr>
          <a:xfrm>
            <a:off x="4162425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  <p:sp>
        <p:nvSpPr>
          <p:cNvPr id="12293" name="页脚占位符 5"/>
          <p:cNvSpPr>
            <a:spLocks noGrp="1"/>
          </p:cNvSpPr>
          <p:nvPr>
            <p:ph type="ftr" sz="quarter"/>
          </p:nvPr>
        </p:nvSpPr>
        <p:spPr>
          <a:xfrm>
            <a:off x="0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/>
            <a:endParaRPr lang="zh-CN" altLang="en-US" sz="1200"/>
          </a:p>
        </p:txBody>
      </p:sp>
      <p:sp>
        <p:nvSpPr>
          <p:cNvPr id="12294" name="页眉占位符 6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endParaRPr lang="zh-CN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1433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4339" name="日期占位符 3"/>
          <p:cNvSpPr>
            <a:spLocks noGrp="1"/>
          </p:cNvSpPr>
          <p:nvPr>
            <p:ph type="dt" sz="half"/>
          </p:nvPr>
        </p:nvSpPr>
        <p:spPr>
          <a:xfrm>
            <a:off x="4162425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 algn="r"/>
            <a:fld id="{BB962C8B-B14F-4D97-AF65-F5344CB8AC3E}" type="datetime1">
              <a:rPr lang="zh-CN" altLang="en-US" sz="1200"/>
            </a:fld>
            <a:endParaRPr lang="zh-CN" altLang="en-US" sz="1200"/>
          </a:p>
        </p:txBody>
      </p:sp>
      <p:sp>
        <p:nvSpPr>
          <p:cNvPr id="14340" name="灯片编号占位符 4"/>
          <p:cNvSpPr>
            <a:spLocks noGrp="1"/>
          </p:cNvSpPr>
          <p:nvPr>
            <p:ph type="sldNum" sz="quarter"/>
          </p:nvPr>
        </p:nvSpPr>
        <p:spPr>
          <a:xfrm>
            <a:off x="4162425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  <p:sp>
        <p:nvSpPr>
          <p:cNvPr id="14341" name="页脚占位符 5"/>
          <p:cNvSpPr>
            <a:spLocks noGrp="1"/>
          </p:cNvSpPr>
          <p:nvPr>
            <p:ph type="ftr" sz="quarter"/>
          </p:nvPr>
        </p:nvSpPr>
        <p:spPr>
          <a:xfrm>
            <a:off x="0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/>
            <a:endParaRPr lang="zh-CN" altLang="en-US" sz="1200"/>
          </a:p>
        </p:txBody>
      </p:sp>
      <p:sp>
        <p:nvSpPr>
          <p:cNvPr id="14342" name="页眉占位符 6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endParaRPr lang="zh-CN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1638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6387" name="日期占位符 3"/>
          <p:cNvSpPr>
            <a:spLocks noGrp="1"/>
          </p:cNvSpPr>
          <p:nvPr>
            <p:ph type="dt" sz="half"/>
          </p:nvPr>
        </p:nvSpPr>
        <p:spPr>
          <a:xfrm>
            <a:off x="4162425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 algn="r"/>
            <a:fld id="{BB962C8B-B14F-4D97-AF65-F5344CB8AC3E}" type="datetime1">
              <a:rPr lang="zh-CN" altLang="en-US" sz="1200"/>
            </a:fld>
            <a:endParaRPr lang="zh-CN" altLang="en-US" sz="1200"/>
          </a:p>
        </p:txBody>
      </p:sp>
      <p:sp>
        <p:nvSpPr>
          <p:cNvPr id="16388" name="灯片编号占位符 4"/>
          <p:cNvSpPr>
            <a:spLocks noGrp="1"/>
          </p:cNvSpPr>
          <p:nvPr>
            <p:ph type="sldNum" sz="quarter"/>
          </p:nvPr>
        </p:nvSpPr>
        <p:spPr>
          <a:xfrm>
            <a:off x="4162425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  <p:sp>
        <p:nvSpPr>
          <p:cNvPr id="16389" name="页脚占位符 5"/>
          <p:cNvSpPr>
            <a:spLocks noGrp="1"/>
          </p:cNvSpPr>
          <p:nvPr>
            <p:ph type="ftr" sz="quarter"/>
          </p:nvPr>
        </p:nvSpPr>
        <p:spPr>
          <a:xfrm>
            <a:off x="0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/>
            <a:endParaRPr lang="zh-CN" altLang="en-US" sz="1200"/>
          </a:p>
        </p:txBody>
      </p:sp>
      <p:sp>
        <p:nvSpPr>
          <p:cNvPr id="16390" name="页眉占位符 6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endParaRPr lang="zh-CN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1843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8435" name="日期占位符 3"/>
          <p:cNvSpPr>
            <a:spLocks noGrp="1"/>
          </p:cNvSpPr>
          <p:nvPr>
            <p:ph type="dt" sz="half"/>
          </p:nvPr>
        </p:nvSpPr>
        <p:spPr>
          <a:xfrm>
            <a:off x="4162425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 algn="r"/>
            <a:fld id="{BB962C8B-B14F-4D97-AF65-F5344CB8AC3E}" type="datetime1">
              <a:rPr lang="zh-CN" altLang="en-US" sz="1200"/>
            </a:fld>
            <a:endParaRPr lang="zh-CN" altLang="en-US" sz="1200"/>
          </a:p>
        </p:txBody>
      </p:sp>
      <p:sp>
        <p:nvSpPr>
          <p:cNvPr id="18436" name="灯片编号占位符 4"/>
          <p:cNvSpPr>
            <a:spLocks noGrp="1"/>
          </p:cNvSpPr>
          <p:nvPr>
            <p:ph type="sldNum" sz="quarter"/>
          </p:nvPr>
        </p:nvSpPr>
        <p:spPr>
          <a:xfrm>
            <a:off x="4162425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  <p:sp>
        <p:nvSpPr>
          <p:cNvPr id="18437" name="页脚占位符 5"/>
          <p:cNvSpPr>
            <a:spLocks noGrp="1"/>
          </p:cNvSpPr>
          <p:nvPr>
            <p:ph type="ftr" sz="quarter"/>
          </p:nvPr>
        </p:nvSpPr>
        <p:spPr>
          <a:xfrm>
            <a:off x="0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/>
            <a:endParaRPr lang="zh-CN" altLang="en-US" sz="1200"/>
          </a:p>
        </p:txBody>
      </p:sp>
      <p:sp>
        <p:nvSpPr>
          <p:cNvPr id="18438" name="页眉占位符 6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endParaRPr lang="zh-CN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2048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20483" name="日期占位符 3"/>
          <p:cNvSpPr>
            <a:spLocks noGrp="1"/>
          </p:cNvSpPr>
          <p:nvPr>
            <p:ph type="dt" sz="half"/>
          </p:nvPr>
        </p:nvSpPr>
        <p:spPr>
          <a:xfrm>
            <a:off x="4162425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 algn="r"/>
            <a:fld id="{BB962C8B-B14F-4D97-AF65-F5344CB8AC3E}" type="datetime1">
              <a:rPr lang="zh-CN" altLang="en-US" sz="1200"/>
            </a:fld>
            <a:endParaRPr lang="zh-CN" altLang="en-US" sz="1200"/>
          </a:p>
        </p:txBody>
      </p:sp>
      <p:sp>
        <p:nvSpPr>
          <p:cNvPr id="20484" name="灯片编号占位符 4"/>
          <p:cNvSpPr>
            <a:spLocks noGrp="1"/>
          </p:cNvSpPr>
          <p:nvPr>
            <p:ph type="sldNum" sz="quarter"/>
          </p:nvPr>
        </p:nvSpPr>
        <p:spPr>
          <a:xfrm>
            <a:off x="4162425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  <p:sp>
        <p:nvSpPr>
          <p:cNvPr id="20485" name="页脚占位符 5"/>
          <p:cNvSpPr>
            <a:spLocks noGrp="1"/>
          </p:cNvSpPr>
          <p:nvPr>
            <p:ph type="ftr" sz="quarter"/>
          </p:nvPr>
        </p:nvSpPr>
        <p:spPr>
          <a:xfrm>
            <a:off x="0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/>
            <a:endParaRPr lang="zh-CN" altLang="en-US" sz="1200"/>
          </a:p>
        </p:txBody>
      </p:sp>
      <p:sp>
        <p:nvSpPr>
          <p:cNvPr id="20486" name="页眉占位符 6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endParaRPr lang="zh-CN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2253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22531" name="日期占位符 3"/>
          <p:cNvSpPr>
            <a:spLocks noGrp="1"/>
          </p:cNvSpPr>
          <p:nvPr>
            <p:ph type="dt" sz="half"/>
          </p:nvPr>
        </p:nvSpPr>
        <p:spPr>
          <a:xfrm>
            <a:off x="4162425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 algn="r"/>
            <a:fld id="{BB962C8B-B14F-4D97-AF65-F5344CB8AC3E}" type="datetime1">
              <a:rPr lang="zh-CN" altLang="en-US" sz="1200"/>
            </a:fld>
            <a:endParaRPr lang="zh-CN" altLang="en-US" sz="1200"/>
          </a:p>
        </p:txBody>
      </p:sp>
      <p:sp>
        <p:nvSpPr>
          <p:cNvPr id="22532" name="灯片编号占位符 4"/>
          <p:cNvSpPr>
            <a:spLocks noGrp="1"/>
          </p:cNvSpPr>
          <p:nvPr>
            <p:ph type="sldNum" sz="quarter"/>
          </p:nvPr>
        </p:nvSpPr>
        <p:spPr>
          <a:xfrm>
            <a:off x="4162425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  <p:sp>
        <p:nvSpPr>
          <p:cNvPr id="22533" name="页脚占位符 5"/>
          <p:cNvSpPr>
            <a:spLocks noGrp="1"/>
          </p:cNvSpPr>
          <p:nvPr>
            <p:ph type="ftr" sz="quarter"/>
          </p:nvPr>
        </p:nvSpPr>
        <p:spPr>
          <a:xfrm>
            <a:off x="0" y="10879138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/>
            <a:endParaRPr lang="zh-CN" altLang="en-US" sz="1200"/>
          </a:p>
        </p:txBody>
      </p:sp>
      <p:sp>
        <p:nvSpPr>
          <p:cNvPr id="22534" name="页眉占位符 6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4525" cy="574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endParaRPr lang="zh-CN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34190" y="3321886"/>
            <a:ext cx="12854146" cy="2292150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68379" y="6059593"/>
            <a:ext cx="10585768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7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75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12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50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88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425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63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900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963831" y="428232"/>
            <a:ext cx="3402568" cy="9124045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56126" y="428232"/>
            <a:ext cx="9955662" cy="9124045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4575" y="6871500"/>
            <a:ext cx="12854146" cy="2123828"/>
          </a:xfrm>
        </p:spPr>
        <p:txBody>
          <a:bodyPr anchor="t"/>
          <a:lstStyle>
            <a:lvl1pPr algn="l">
              <a:defRPr sz="6500" b="1" cap="all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94575" y="4532320"/>
            <a:ext cx="12854146" cy="2339180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787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75105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221297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95021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68808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42531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516318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9004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56126" y="2495127"/>
            <a:ext cx="6679115" cy="7057150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687284" y="2495127"/>
            <a:ext cx="6679115" cy="7057150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56126" y="2393639"/>
            <a:ext cx="6681741" cy="997555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37870" indent="0">
              <a:buNone/>
              <a:defRPr sz="3200" b="1"/>
            </a:lvl2pPr>
            <a:lvl3pPr marL="1475105" indent="0">
              <a:buNone/>
              <a:defRPr sz="2900" b="1"/>
            </a:lvl3pPr>
            <a:lvl4pPr marL="2212975" indent="0">
              <a:buNone/>
              <a:defRPr sz="2600" b="1"/>
            </a:lvl4pPr>
            <a:lvl5pPr marL="2950210" indent="0">
              <a:buNone/>
              <a:defRPr sz="2600" b="1"/>
            </a:lvl5pPr>
            <a:lvl6pPr marL="3688080" indent="0">
              <a:buNone/>
              <a:defRPr sz="2600" b="1"/>
            </a:lvl6pPr>
            <a:lvl7pPr marL="4425315" indent="0">
              <a:buNone/>
              <a:defRPr sz="2600" b="1"/>
            </a:lvl7pPr>
            <a:lvl8pPr marL="5163185" indent="0">
              <a:buNone/>
              <a:defRPr sz="2600" b="1"/>
            </a:lvl8pPr>
            <a:lvl9pPr marL="5900420" indent="0">
              <a:buNone/>
              <a:defRPr sz="2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56126" y="3391194"/>
            <a:ext cx="6681741" cy="6161082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682034" y="2393639"/>
            <a:ext cx="6684366" cy="997555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37870" indent="0">
              <a:buNone/>
              <a:defRPr sz="3200" b="1"/>
            </a:lvl2pPr>
            <a:lvl3pPr marL="1475105" indent="0">
              <a:buNone/>
              <a:defRPr sz="2900" b="1"/>
            </a:lvl3pPr>
            <a:lvl4pPr marL="2212975" indent="0">
              <a:buNone/>
              <a:defRPr sz="2600" b="1"/>
            </a:lvl4pPr>
            <a:lvl5pPr marL="2950210" indent="0">
              <a:buNone/>
              <a:defRPr sz="2600" b="1"/>
            </a:lvl5pPr>
            <a:lvl6pPr marL="3688080" indent="0">
              <a:buNone/>
              <a:defRPr sz="2600" b="1"/>
            </a:lvl6pPr>
            <a:lvl7pPr marL="4425315" indent="0">
              <a:buNone/>
              <a:defRPr sz="2600" b="1"/>
            </a:lvl7pPr>
            <a:lvl8pPr marL="5163185" indent="0">
              <a:buNone/>
              <a:defRPr sz="2600" b="1"/>
            </a:lvl8pPr>
            <a:lvl9pPr marL="5900420" indent="0">
              <a:buNone/>
              <a:defRPr sz="2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682034" y="3391194"/>
            <a:ext cx="6684366" cy="6161082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396875" y="10242550"/>
            <a:ext cx="9901238" cy="277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1475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strike="noStrike" noProof="1" dirty="0" smtClean="0">
                <a:latin typeface="华文宋体" pitchFamily="2" charset="-122"/>
                <a:ea typeface="华文宋体" pitchFamily="2" charset="-122"/>
                <a:cs typeface="+mn-cs"/>
              </a:rPr>
              <a:t>成都中航科技研发中心室内设计</a:t>
            </a:r>
            <a:r>
              <a:rPr lang="en-US" altLang="zh-CN" sz="1200" strike="noStrike" noProof="1" dirty="0" smtClean="0">
                <a:latin typeface="华文宋体" pitchFamily="2" charset="-122"/>
                <a:ea typeface="华文宋体" pitchFamily="2" charset="-122"/>
                <a:cs typeface="+mn-cs"/>
              </a:rPr>
              <a:t>·</a:t>
            </a:r>
            <a:r>
              <a:rPr lang="en-US" altLang="zh-CN" sz="1050" b="0" strike="noStrike" kern="1200" noProof="1" dirty="0" smtClean="0">
                <a:solidFill>
                  <a:srgbClr val="335885"/>
                </a:solidFill>
                <a:latin typeface="Kozuka Gothic Pro B" pitchFamily="34" charset="-128"/>
                <a:ea typeface="Kozuka Gothic Pro B" pitchFamily="34" charset="-128"/>
                <a:cs typeface="+mn-cs"/>
              </a:rPr>
              <a:t>CHENGDU</a:t>
            </a:r>
            <a:r>
              <a:rPr lang="en-US" altLang="zh-CN" sz="1050" b="0" strike="noStrike" kern="1200" baseline="0" noProof="1" dirty="0" smtClean="0">
                <a:solidFill>
                  <a:srgbClr val="335885"/>
                </a:solidFill>
                <a:latin typeface="Kozuka Gothic Pro B" pitchFamily="34" charset="-128"/>
                <a:ea typeface="Kozuka Gothic Pro B" pitchFamily="34" charset="-128"/>
                <a:cs typeface="+mn-cs"/>
              </a:rPr>
              <a:t> </a:t>
            </a:r>
            <a:r>
              <a:rPr lang="en-US" altLang="zh-CN" sz="1050" b="0" strike="noStrike" kern="1200" noProof="1" dirty="0" smtClean="0">
                <a:solidFill>
                  <a:srgbClr val="335885"/>
                </a:solidFill>
                <a:latin typeface="Kozuka Gothic Pro B" pitchFamily="34" charset="-128"/>
                <a:ea typeface="Kozuka Gothic Pro B" pitchFamily="34" charset="-128"/>
                <a:cs typeface="+mn-cs"/>
              </a:rPr>
              <a:t>CASC R &amp; D CENTER</a:t>
            </a:r>
            <a:r>
              <a:rPr lang="en-US" altLang="zh-CN" sz="1050" b="0" strike="noStrike" kern="1200" baseline="0" noProof="1" dirty="0" smtClean="0">
                <a:solidFill>
                  <a:srgbClr val="335885"/>
                </a:solidFill>
                <a:latin typeface="Kozuka Gothic Pro B" pitchFamily="34" charset="-128"/>
                <a:ea typeface="Kozuka Gothic Pro B" pitchFamily="34" charset="-128"/>
                <a:cs typeface="+mn-cs"/>
              </a:rPr>
              <a:t> </a:t>
            </a:r>
            <a:r>
              <a:rPr lang="en-US" altLang="zh-CN" sz="1050" b="0" strike="noStrike" kern="1200" noProof="1" dirty="0" smtClean="0">
                <a:solidFill>
                  <a:srgbClr val="335885"/>
                </a:solidFill>
                <a:latin typeface="Kozuka Gothic Pro B" pitchFamily="34" charset="-128"/>
                <a:ea typeface="Kozuka Gothic Pro B" pitchFamily="34" charset="-128"/>
                <a:cs typeface="+mn-cs"/>
              </a:rPr>
              <a:t>INTERIOR DESIGN</a:t>
            </a:r>
            <a:r>
              <a:rPr lang="en-US" altLang="zh-CN" sz="1200" strike="noStrike" noProof="1" dirty="0" smtClean="0">
                <a:latin typeface="华文宋体" pitchFamily="2" charset="-122"/>
                <a:ea typeface="华文宋体" pitchFamily="2" charset="-122"/>
                <a:cs typeface="+mn-cs"/>
              </a:rPr>
              <a:t>·</a:t>
            </a:r>
            <a:r>
              <a:rPr lang="zh-CN" altLang="en-US" sz="1200" strike="noStrike" noProof="1" dirty="0" smtClean="0">
                <a:latin typeface="华文宋体" pitchFamily="2" charset="-122"/>
                <a:ea typeface="华文宋体" pitchFamily="2" charset="-122"/>
                <a:cs typeface="+mn-cs"/>
              </a:rPr>
              <a:t>概念方案设计</a:t>
            </a:r>
            <a:r>
              <a:rPr lang="en-US" altLang="zh-CN" sz="1200" strike="noStrike" noProof="1" dirty="0" smtClean="0">
                <a:latin typeface="华文宋体" pitchFamily="2" charset="-122"/>
                <a:ea typeface="华文宋体" pitchFamily="2" charset="-122"/>
                <a:cs typeface="+mn-cs"/>
              </a:rPr>
              <a:t>·</a:t>
            </a:r>
            <a:r>
              <a:rPr lang="en-US" altLang="zh-CN" sz="1050" b="0" strike="noStrike" noProof="1" dirty="0" smtClean="0">
                <a:solidFill>
                  <a:schemeClr val="bg1">
                    <a:lumMod val="75000"/>
                  </a:schemeClr>
                </a:solidFill>
                <a:latin typeface="Kozuka Gothic Pro B" pitchFamily="34" charset="-128"/>
                <a:ea typeface="Kozuka Gothic Pro B" pitchFamily="34" charset="-128"/>
                <a:cs typeface="+mn-cs"/>
              </a:rPr>
              <a:t>CONCEPT DESIGN</a:t>
            </a:r>
            <a:endParaRPr lang="zh-CN" altLang="en-US" sz="1050" b="0" strike="noStrike" noProof="1" dirty="0" smtClean="0">
              <a:solidFill>
                <a:schemeClr val="bg1">
                  <a:lumMod val="75000"/>
                </a:schemeClr>
              </a:solidFill>
              <a:latin typeface="Kozuka Gothic Pro B" pitchFamily="34" charset="-128"/>
              <a:ea typeface="Kozuka Gothic Pro B" pitchFamily="34" charset="-128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6127" y="425756"/>
            <a:ext cx="4975207" cy="1811937"/>
          </a:xfrm>
        </p:spPr>
        <p:txBody>
          <a:bodyPr anchor="b"/>
          <a:lstStyle>
            <a:lvl1pPr algn="l">
              <a:defRPr sz="3200" b="1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912487" y="425756"/>
            <a:ext cx="8453912" cy="9126521"/>
          </a:xfrm>
        </p:spPr>
        <p:txBody>
          <a:bodyPr/>
          <a:lstStyle>
            <a:lvl1pPr>
              <a:defRPr sz="5200"/>
            </a:lvl1pPr>
            <a:lvl2pPr>
              <a:defRPr sz="4500"/>
            </a:lvl2pPr>
            <a:lvl3pPr>
              <a:defRPr sz="39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56127" y="2237694"/>
            <a:ext cx="4975207" cy="7314583"/>
          </a:xfrm>
        </p:spPr>
        <p:txBody>
          <a:bodyPr/>
          <a:lstStyle>
            <a:lvl1pPr marL="0" indent="0">
              <a:buNone/>
              <a:defRPr sz="2300"/>
            </a:lvl1pPr>
            <a:lvl2pPr marL="737870" indent="0">
              <a:buNone/>
              <a:defRPr sz="1900"/>
            </a:lvl2pPr>
            <a:lvl3pPr marL="1475105" indent="0">
              <a:buNone/>
              <a:defRPr sz="1600"/>
            </a:lvl3pPr>
            <a:lvl4pPr marL="2212975" indent="0">
              <a:buNone/>
              <a:defRPr sz="1500"/>
            </a:lvl4pPr>
            <a:lvl5pPr marL="2950210" indent="0">
              <a:buNone/>
              <a:defRPr sz="1500"/>
            </a:lvl5pPr>
            <a:lvl6pPr marL="3688080" indent="0">
              <a:buNone/>
              <a:defRPr sz="1500"/>
            </a:lvl6pPr>
            <a:lvl7pPr marL="4425315" indent="0">
              <a:buNone/>
              <a:defRPr sz="1500"/>
            </a:lvl7pPr>
            <a:lvl8pPr marL="5163185" indent="0">
              <a:buNone/>
              <a:defRPr sz="1500"/>
            </a:lvl8pPr>
            <a:lvl9pPr marL="5900420" indent="0">
              <a:buNone/>
              <a:defRPr sz="15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64121" y="7485380"/>
            <a:ext cx="9073515" cy="883691"/>
          </a:xfrm>
        </p:spPr>
        <p:txBody>
          <a:bodyPr anchor="b"/>
          <a:lstStyle>
            <a:lvl1pPr algn="l">
              <a:defRPr sz="3200" b="1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64121" y="955475"/>
            <a:ext cx="9073515" cy="6416040"/>
          </a:xfrm>
        </p:spPr>
        <p:txBody>
          <a:bodyPr/>
          <a:lstStyle>
            <a:lvl1pPr marL="0" indent="0">
              <a:buNone/>
              <a:defRPr sz="5200"/>
            </a:lvl1pPr>
            <a:lvl2pPr marL="737870" indent="0">
              <a:buNone/>
              <a:defRPr sz="4500"/>
            </a:lvl2pPr>
            <a:lvl3pPr marL="1475105" indent="0">
              <a:buNone/>
              <a:defRPr sz="3900"/>
            </a:lvl3pPr>
            <a:lvl4pPr marL="2212975" indent="0">
              <a:buNone/>
              <a:defRPr sz="3200"/>
            </a:lvl4pPr>
            <a:lvl5pPr marL="2950210" indent="0">
              <a:buNone/>
              <a:defRPr sz="3200"/>
            </a:lvl5pPr>
            <a:lvl6pPr marL="3688080" indent="0">
              <a:buNone/>
              <a:defRPr sz="3200"/>
            </a:lvl6pPr>
            <a:lvl7pPr marL="4425315" indent="0">
              <a:buNone/>
              <a:defRPr sz="3200"/>
            </a:lvl7pPr>
            <a:lvl8pPr marL="5163185" indent="0">
              <a:buNone/>
              <a:defRPr sz="3200"/>
            </a:lvl8pPr>
            <a:lvl9pPr marL="5900420" indent="0">
              <a:buNone/>
              <a:defRPr sz="32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964121" y="8369071"/>
            <a:ext cx="9073515" cy="1254989"/>
          </a:xfrm>
        </p:spPr>
        <p:txBody>
          <a:bodyPr/>
          <a:lstStyle>
            <a:lvl1pPr marL="0" indent="0">
              <a:buNone/>
              <a:defRPr sz="2300"/>
            </a:lvl1pPr>
            <a:lvl2pPr marL="737870" indent="0">
              <a:buNone/>
              <a:defRPr sz="1900"/>
            </a:lvl2pPr>
            <a:lvl3pPr marL="1475105" indent="0">
              <a:buNone/>
              <a:defRPr sz="1600"/>
            </a:lvl3pPr>
            <a:lvl4pPr marL="2212975" indent="0">
              <a:buNone/>
              <a:defRPr sz="1500"/>
            </a:lvl4pPr>
            <a:lvl5pPr marL="2950210" indent="0">
              <a:buNone/>
              <a:defRPr sz="1500"/>
            </a:lvl5pPr>
            <a:lvl6pPr marL="3688080" indent="0">
              <a:buNone/>
              <a:defRPr sz="1500"/>
            </a:lvl6pPr>
            <a:lvl7pPr marL="4425315" indent="0">
              <a:buNone/>
              <a:defRPr sz="1500"/>
            </a:lvl7pPr>
            <a:lvl8pPr marL="5163185" indent="0">
              <a:buNone/>
              <a:defRPr sz="1500"/>
            </a:lvl8pPr>
            <a:lvl9pPr marL="5900420" indent="0">
              <a:buNone/>
              <a:defRPr sz="15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755650" y="428625"/>
            <a:ext cx="13611225" cy="1781175"/>
          </a:xfrm>
          <a:prstGeom prst="rect">
            <a:avLst/>
          </a:prstGeom>
          <a:noFill/>
          <a:ln w="9525">
            <a:noFill/>
          </a:ln>
        </p:spPr>
        <p:txBody>
          <a:bodyPr vert="horz" lIns="147511" tIns="73756" rIns="147511" bIns="73756"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755650" y="2495550"/>
            <a:ext cx="13611225" cy="7056438"/>
          </a:xfrm>
          <a:prstGeom prst="rect">
            <a:avLst/>
          </a:prstGeom>
          <a:noFill/>
          <a:ln w="9525">
            <a:noFill/>
          </a:ln>
        </p:spPr>
        <p:txBody>
          <a:bodyPr vert="horz" lIns="147511" tIns="73756" rIns="147511" bIns="73756"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55650" y="9910763"/>
            <a:ext cx="3529013" cy="569913"/>
          </a:xfrm>
          <a:prstGeom prst="rect">
            <a:avLst/>
          </a:prstGeom>
        </p:spPr>
        <p:txBody>
          <a:bodyPr vert="horz" lIns="147511" tIns="73756" rIns="147511" bIns="7375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530820CF-B880-4189-942D-D702A7CBA730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167313" y="9910763"/>
            <a:ext cx="4787900" cy="569913"/>
          </a:xfrm>
          <a:prstGeom prst="rect">
            <a:avLst/>
          </a:prstGeom>
        </p:spPr>
        <p:txBody>
          <a:bodyPr vert="horz" lIns="147511" tIns="73756" rIns="147511" bIns="7375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837863" y="9910763"/>
            <a:ext cx="3529013" cy="569913"/>
          </a:xfrm>
          <a:prstGeom prst="rect">
            <a:avLst/>
          </a:prstGeom>
        </p:spPr>
        <p:txBody>
          <a:bodyPr vert="horz" lIns="147511" tIns="73756" rIns="147511" bIns="7375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0C913308-F349-4B6D-A68A-DD1791B4A57B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1475105" rtl="0" eaLnBrk="1" latinLnBrk="0" hangingPunct="1">
        <a:spcBef>
          <a:spcPct val="0"/>
        </a:spcBef>
        <a:buNone/>
        <a:defRPr sz="7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53085" indent="-553085" algn="l" defTabSz="1475105" rtl="0" eaLnBrk="1" latinLnBrk="0" hangingPunct="1">
        <a:spcBef>
          <a:spcPct val="20000"/>
        </a:spcBef>
        <a:buFont typeface="Arial" panose="020B0604020202020204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1pPr>
      <a:lvl2pPr marL="1198245" indent="-461010" algn="l" defTabSz="1475105" rtl="0" eaLnBrk="1" latinLnBrk="0" hangingPunct="1">
        <a:spcBef>
          <a:spcPct val="20000"/>
        </a:spcBef>
        <a:buFont typeface="Arial" panose="020B0604020202020204" pitchFamily="34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44040" indent="-368935" algn="l" defTabSz="1475105" rtl="0" eaLnBrk="1" latinLnBrk="0" hangingPunct="1">
        <a:spcBef>
          <a:spcPct val="20000"/>
        </a:spcBef>
        <a:buFont typeface="Arial" panose="020B0604020202020204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3pPr>
      <a:lvl4pPr marL="2581275" indent="-368935" algn="l" defTabSz="1475105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319145" indent="-368935" algn="l" defTabSz="1475105" rtl="0" eaLnBrk="1" latinLnBrk="0" hangingPunct="1">
        <a:spcBef>
          <a:spcPct val="20000"/>
        </a:spcBef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56380" indent="-368935" algn="l" defTabSz="147510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94250" indent="-368935" algn="l" defTabSz="147510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531485" indent="-368935" algn="l" defTabSz="147510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69355" indent="-368935" algn="l" defTabSz="147510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47510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7870" algn="l" defTabSz="147510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75105" algn="l" defTabSz="147510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212975" algn="l" defTabSz="147510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50210" algn="l" defTabSz="147510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88080" algn="l" defTabSz="147510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425315" algn="l" defTabSz="147510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63185" algn="l" defTabSz="147510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900420" algn="l" defTabSz="147510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9.jpeg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0.jpeg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2.jpeg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3.jpeg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4.jpeg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5.jpeg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1" name="Picture 2" descr="C:\Users\A06\Downloads\_Y5C7000.jpg"/>
          <p:cNvPicPr>
            <a:picLocks noChangeAspect="1"/>
          </p:cNvPicPr>
          <p:nvPr/>
        </p:nvPicPr>
        <p:blipFill>
          <a:blip r:embed="rId1"/>
          <a:srcRect l="6482" b="768"/>
          <a:stretch>
            <a:fillRect/>
          </a:stretch>
        </p:blipFill>
        <p:spPr>
          <a:xfrm>
            <a:off x="73025" y="0"/>
            <a:ext cx="15122525" cy="10693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0" y="3690938"/>
            <a:ext cx="15122525" cy="324643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5123" name="TextBox 5"/>
          <p:cNvSpPr txBox="1"/>
          <p:nvPr/>
        </p:nvSpPr>
        <p:spPr>
          <a:xfrm>
            <a:off x="1296988" y="3852863"/>
            <a:ext cx="6538912" cy="10144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r"/>
            <a:endParaRPr lang="zh-CN" altLang="en-US" sz="6000" dirty="0">
              <a:solidFill>
                <a:srgbClr val="FFC000"/>
              </a:solidFill>
              <a:latin typeface="Impact" panose="020B0806030902050204" pitchFamily="34" charset="0"/>
              <a:ea typeface="宋体" panose="02010600030101010101" pitchFamily="2" charset="-122"/>
            </a:endParaRPr>
          </a:p>
        </p:txBody>
      </p:sp>
      <p:sp>
        <p:nvSpPr>
          <p:cNvPr id="5124" name="TextBox 7"/>
          <p:cNvSpPr txBox="1"/>
          <p:nvPr/>
        </p:nvSpPr>
        <p:spPr>
          <a:xfrm>
            <a:off x="4895850" y="2898775"/>
            <a:ext cx="7095490" cy="338391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endParaRPr lang="zh-CN" altLang="zh-CN" sz="5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sz="5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云南理工职业学院</a:t>
            </a:r>
            <a:endParaRPr lang="zh-CN" altLang="zh-CN" sz="5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zh-CN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细黑" pitchFamily="2" charset="-122"/>
                <a:ea typeface="华文细黑" pitchFamily="2" charset="-122"/>
              </a:rPr>
              <a:t>  </a:t>
            </a:r>
            <a:r>
              <a:rPr lang="zh-CN" altLang="zh-CN" sz="3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细黑" pitchFamily="2" charset="-122"/>
                <a:ea typeface="华文细黑" pitchFamily="2" charset="-122"/>
              </a:rPr>
              <a:t>科技楼大厅及餐厅包房项目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设计方案</a:t>
            </a:r>
            <a:endParaRPr lang="zh-CN" altLang="en-US" sz="4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3" name="TextBox 4"/>
          <p:cNvSpPr txBox="1"/>
          <p:nvPr>
            <p:custDataLst>
              <p:tags r:id="rId1"/>
            </p:custDataLst>
          </p:nvPr>
        </p:nvSpPr>
        <p:spPr>
          <a:xfrm>
            <a:off x="936943" y="377508"/>
            <a:ext cx="11958637" cy="8604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一站式服务中心二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50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08380" y="9163050"/>
            <a:ext cx="132594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   </a:t>
            </a:r>
            <a:r>
              <a:rPr 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备注：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服务台材质为人造石石材台面，柜体为实木颗粒板（定制）；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LED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指导牌（规格：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20CM*40CM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）；标示字为不锈钢材质，厚度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2CM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，规格直径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25CM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，字体为黑体。</a:t>
            </a:r>
            <a:endParaRPr lang="zh-CN" altLang="en-US" sz="18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sym typeface="+mn-ea"/>
            </a:endParaRPr>
          </a:p>
        </p:txBody>
      </p:sp>
      <p:pic>
        <p:nvPicPr>
          <p:cNvPr id="4" name="图片 3" descr="5一站式服务中心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380" y="1386205"/>
            <a:ext cx="12948285" cy="75520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TextBox 4"/>
          <p:cNvSpPr txBox="1"/>
          <p:nvPr>
            <p:custDataLst>
              <p:tags r:id="rId1"/>
            </p:custDataLst>
          </p:nvPr>
        </p:nvSpPr>
        <p:spPr>
          <a:xfrm>
            <a:off x="1080453" y="305753"/>
            <a:ext cx="8047037" cy="8604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包间平面布置</a:t>
            </a:r>
            <a:r>
              <a:rPr lang="en-US" altLang="zh-CN" sz="5000" b="1" dirty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 descr="包间平面布置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640" y="234315"/>
            <a:ext cx="6873875" cy="100622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5" name="TextBox 4"/>
          <p:cNvSpPr txBox="1"/>
          <p:nvPr>
            <p:custDataLst>
              <p:tags r:id="rId1"/>
            </p:custDataLst>
          </p:nvPr>
        </p:nvSpPr>
        <p:spPr>
          <a:xfrm>
            <a:off x="864235" y="161608"/>
            <a:ext cx="11388725" cy="8604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号包间</a:t>
            </a:r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效果图（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r>
              <a:rPr lang="en-US" altLang="zh-CN" sz="5000" b="1" dirty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8970" y="9018905"/>
            <a:ext cx="1371155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    </a:t>
            </a:r>
            <a:r>
              <a:rPr 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备注：顶面材质为石膏板吊顶；墙面：刮腻子粉及墙纸饰面；背景墙板：定制墙板；储物柜：材质实木颗粒板，玻璃门，人造石材台板；窗帘：纱帘及遮光布帘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；灯具：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LED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吊灯及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LED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射灯；地面瓷砖：规格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600MM*1200MM;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门材质为烤漆实木门（定制）；墙面：装饰画左一：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4M*0.9M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；中间画：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3M*0.8M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。</a:t>
            </a:r>
            <a:endParaRPr lang="zh-CN" altLang="en-US" sz="18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sym typeface="+mn-ea"/>
            </a:endParaRPr>
          </a:p>
        </p:txBody>
      </p:sp>
      <p:pic>
        <p:nvPicPr>
          <p:cNvPr id="2" name="图片 1" descr="图片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70" y="953770"/>
            <a:ext cx="13029565" cy="77908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3" name="TextBox 4"/>
          <p:cNvSpPr txBox="1"/>
          <p:nvPr>
            <p:custDataLst>
              <p:tags r:id="rId1"/>
            </p:custDataLst>
          </p:nvPr>
        </p:nvSpPr>
        <p:spPr>
          <a:xfrm>
            <a:off x="1080770" y="305753"/>
            <a:ext cx="11388725" cy="8604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号包间</a:t>
            </a:r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效果图（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r>
              <a:rPr lang="en-US" altLang="zh-CN" sz="5000" b="1" dirty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80770" y="8947150"/>
            <a:ext cx="1321689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    </a:t>
            </a:r>
            <a:r>
              <a:rPr 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备注：顶面材质为石膏板吊顶；墙面：刮腻子粉及墙纸饰面；背景墙板：定制墙板；储物柜：材质实木颗粒板，玻璃门，人造石材台板；窗帘：纱帘及遮光布帘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；灯具：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LED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吊灯及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LED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射灯；地面瓷砖：规格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600MM*1200MM;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门材质为烤漆实木门（定制）；墙面：装饰画左一：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4M*0.9M,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装饰画右一：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3M*0.8M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。</a:t>
            </a:r>
            <a:endParaRPr lang="zh-CN" altLang="en-US" sz="18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sym typeface="+mn-ea"/>
            </a:endParaRPr>
          </a:p>
        </p:txBody>
      </p:sp>
      <p:pic>
        <p:nvPicPr>
          <p:cNvPr id="4" name="图片 3" descr="图片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35" y="1166495"/>
            <a:ext cx="1343406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1" name="TextBox 4"/>
          <p:cNvSpPr txBox="1"/>
          <p:nvPr>
            <p:custDataLst>
              <p:tags r:id="rId1"/>
            </p:custDataLst>
          </p:nvPr>
        </p:nvSpPr>
        <p:spPr>
          <a:xfrm>
            <a:off x="1080770" y="305753"/>
            <a:ext cx="11388725" cy="8604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号包间</a:t>
            </a:r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效果图（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r>
              <a:rPr lang="en-US" altLang="zh-CN" sz="5000" b="1" dirty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09015" y="8803005"/>
            <a:ext cx="1305877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  </a:t>
            </a:r>
            <a:r>
              <a:rPr 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备注：顶面材质为石膏板吊顶；墙面：刮腻子粉及墙纸饰面；备餐柜：材质实木颗粒板，人造石材台板；窗帘：纱帘及遮光布帘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；灯具：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LED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吊灯及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LED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射灯；地面瓷砖：规格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600MM*1200MM;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门材质为烤漆实木门（定制）；墙面：装饰画左一：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3M*0.8M,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装饰画中间：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3M*0.8M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，装饰画右一：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4M*0.9M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。</a:t>
            </a:r>
            <a:endParaRPr lang="zh-CN" altLang="en-US" sz="18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sym typeface="+mn-ea"/>
            </a:endParaRPr>
          </a:p>
        </p:txBody>
      </p:sp>
      <p:pic>
        <p:nvPicPr>
          <p:cNvPr id="4" name="图片 3" descr="图片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625" y="1242060"/>
            <a:ext cx="12983845" cy="73037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29" name="TextBox 4"/>
          <p:cNvSpPr txBox="1"/>
          <p:nvPr>
            <p:custDataLst>
              <p:tags r:id="rId1"/>
            </p:custDataLst>
          </p:nvPr>
        </p:nvSpPr>
        <p:spPr>
          <a:xfrm>
            <a:off x="936625" y="377508"/>
            <a:ext cx="11388725" cy="8604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号包间</a:t>
            </a:r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效果图（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r>
              <a:rPr lang="en-US" altLang="zh-CN" sz="5000" b="1" dirty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64870" y="9090660"/>
            <a:ext cx="1342834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   </a:t>
            </a:r>
            <a:r>
              <a:rPr 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备注：顶面材质为石膏板吊顶；墙面：刮腻子粉及墙纸饰面；备餐柜：材质实木颗粒板，人造石材台板；窗帘：纱帘及遮光布帘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；灯具：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LED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吊灯及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LED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射灯；地面瓷砖：规格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600MM*1200MM;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门材质为烤漆实木门（定制）；墙面：装饰画左一：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3M*0.8M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，装饰画中间：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3M*0.8M,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装饰画右一：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4M*0.9M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。</a:t>
            </a:r>
            <a:endParaRPr lang="zh-CN" altLang="en-US" sz="18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sym typeface="+mn-ea"/>
            </a:endParaRPr>
          </a:p>
        </p:txBody>
      </p:sp>
      <p:pic>
        <p:nvPicPr>
          <p:cNvPr id="4" name="图片 3" descr="图片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518285"/>
            <a:ext cx="12963525" cy="729170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273" name="TextBox 4"/>
          <p:cNvSpPr txBox="1"/>
          <p:nvPr>
            <p:custDataLst>
              <p:tags r:id="rId1"/>
            </p:custDataLst>
          </p:nvPr>
        </p:nvSpPr>
        <p:spPr>
          <a:xfrm>
            <a:off x="936625" y="449898"/>
            <a:ext cx="11388725" cy="8604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道路指示牌</a:t>
            </a:r>
            <a:r>
              <a:rPr lang="en-US" altLang="zh-CN" sz="5000" b="1" dirty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 descr="道路引导牌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860" y="1746250"/>
            <a:ext cx="5287010" cy="78244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993380" y="2466340"/>
            <a:ext cx="57277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   </a:t>
            </a:r>
            <a:r>
              <a:rPr 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备注：道路指示牌为铁艺烤漆板，字体为亚克力材质，包含学院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LOGO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及校训（定制）</a:t>
            </a:r>
            <a:endParaRPr lang="zh-CN" altLang="en-US" sz="18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TextBox 4"/>
          <p:cNvSpPr txBox="1"/>
          <p:nvPr>
            <p:custDataLst>
              <p:tags r:id="rId1"/>
            </p:custDataLst>
          </p:nvPr>
        </p:nvSpPr>
        <p:spPr>
          <a:xfrm>
            <a:off x="1316990" y="1221105"/>
            <a:ext cx="12889865" cy="6560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zh-CN" altLang="en-US" sz="2800" b="1" dirty="0">
                <a:latin typeface="Century Gothic" pitchFamily="34" charset="0"/>
                <a:ea typeface="宋体" panose="02010600030101010101" pitchFamily="2" charset="-122"/>
              </a:rPr>
              <a:t>科技楼设计理念：</a:t>
            </a:r>
            <a:endParaRPr lang="zh-CN" altLang="en-US" sz="2800" b="1" dirty="0">
              <a:latin typeface="Century Gothic" pitchFamily="34" charset="0"/>
              <a:ea typeface="宋体" panose="02010600030101010101" pitchFamily="2" charset="-122"/>
            </a:endParaRPr>
          </a:p>
          <a:p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endParaRPr lang="en-US" altLang="zh-CN" sz="1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1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en-US" altLang="zh-CN" sz="1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设计一体化、各功能区之间相互协调、设计简洁大方、体现具有理工科院校的科技感和现代感，同时达到线条的美观，与科技楼的风格相得益彰。</a:t>
            </a:r>
            <a:r>
              <a:rPr lang="zh-CN" altLang="en-US" sz="1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简装修，重装饰，达到理想效果。</a:t>
            </a:r>
            <a:endParaRPr lang="zh-CN" altLang="en-US" sz="1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1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1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b="1" dirty="0">
                <a:latin typeface="Century Gothic" pitchFamily="34" charset="0"/>
                <a:sym typeface="+mn-ea"/>
              </a:rPr>
              <a:t>包房设计理念：</a:t>
            </a:r>
            <a:endParaRPr lang="zh-CN" altLang="en-US" sz="2800" b="1" dirty="0">
              <a:latin typeface="Century Gothic" pitchFamily="34" charset="0"/>
              <a:ea typeface="宋体" panose="02010600030101010101" pitchFamily="2" charset="-122"/>
            </a:endParaRPr>
          </a:p>
          <a:p>
            <a:r>
              <a:rPr lang="en-US" altLang="zh-CN" sz="1800" dirty="0">
                <a:latin typeface="宋体" panose="02010600030101010101" pitchFamily="2" charset="-122"/>
                <a:sym typeface="+mn-ea"/>
              </a:rPr>
              <a:t>    </a:t>
            </a:r>
            <a:endParaRPr lang="en-US" altLang="zh-CN" sz="1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1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    </a:t>
            </a:r>
            <a:r>
              <a:rPr 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包房以简洁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、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明亮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、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温馨为设计主调，配合吊顶墙面地面色调协调，配合学院传统字画，更突出学院主题包房特色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。</a:t>
            </a:r>
            <a:endParaRPr lang="zh-CN" altLang="en-US" sz="18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sym typeface="+mn-ea"/>
            </a:endParaRPr>
          </a:p>
          <a:p>
            <a:endParaRPr lang="zh-CN" altLang="en-US" sz="1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TextBox 4"/>
          <p:cNvSpPr txBox="1"/>
          <p:nvPr>
            <p:custDataLst>
              <p:tags r:id="rId1"/>
            </p:custDataLst>
          </p:nvPr>
        </p:nvSpPr>
        <p:spPr>
          <a:xfrm>
            <a:off x="684530" y="234950"/>
            <a:ext cx="410527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endParaRPr lang="zh-CN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门厅效果图</a:t>
            </a:r>
            <a:endParaRPr lang="zh-CN" sz="3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0090" y="8658860"/>
            <a:ext cx="1368615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sz="18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sym typeface="+mn-ea"/>
            </a:endParaRPr>
          </a:p>
          <a:p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   </a:t>
            </a:r>
            <a:r>
              <a:rPr 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备注：党的教育方针材质为不锈钢内衬亚克力底板发光字，字体为黑体（大字体直径为：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25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CM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，小字体为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18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CM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）；学院字体及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LOGO</a:t>
            </a:r>
            <a:endParaRPr lang="en-US" altLang="zh-CN" sz="18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sym typeface="+mn-ea"/>
            </a:endParaRPr>
          </a:p>
          <a:p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材质为不锈钢材质，字体为学院官网字体及颜色（字体直径根据墙面版面设计大小，如效果图示）；墙面两侧配特色重彩画。</a:t>
            </a:r>
            <a:endParaRPr lang="zh-CN" altLang="en-US" sz="18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sym typeface="+mn-ea"/>
            </a:endParaRPr>
          </a:p>
        </p:txBody>
      </p:sp>
      <p:pic>
        <p:nvPicPr>
          <p:cNvPr id="4" name="图片 3" descr="1门厅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30" y="1458595"/>
            <a:ext cx="13650595" cy="70669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TextBox 4"/>
          <p:cNvSpPr txBox="1"/>
          <p:nvPr>
            <p:custDataLst>
              <p:tags r:id="rId1"/>
            </p:custDataLst>
          </p:nvPr>
        </p:nvSpPr>
        <p:spPr>
          <a:xfrm>
            <a:off x="576263" y="450850"/>
            <a:ext cx="76454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大厅右侧效果图</a:t>
            </a:r>
            <a:endParaRPr lang="zh-CN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0885" y="8587105"/>
            <a:ext cx="1368996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   </a:t>
            </a:r>
            <a:r>
              <a:rPr 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备注：沙发为定制不规则布艺沙发，一组规格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:3m*1.8m*0.45m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（定制）；</a:t>
            </a:r>
            <a:r>
              <a:rPr 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书架台板厚度为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2.5CM(</a:t>
            </a:r>
            <a:r>
              <a:rPr lang="zh-CN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定制）；吧台材质为实木颗粒板，厚度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2.5CM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（定制）；字体材质为亚克力，字体为黑体，尺寸为：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20CM*20CM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；消防箱及配电箱材质为石膏板及防火阻燃板，表面为标示牌及不锈钢卡条；装饰字画：（右一：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1.18M*1.18M,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右二单幅：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0.515M*2.93M,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右三：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1.2M*2.3M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，右四：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1.2M*2.3M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，右五：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1.2M*1.2M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）。</a:t>
            </a:r>
            <a:endParaRPr lang="zh-CN" altLang="en-US" sz="18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sym typeface="+mn-ea"/>
            </a:endParaRPr>
          </a:p>
        </p:txBody>
      </p:sp>
      <p:pic>
        <p:nvPicPr>
          <p:cNvPr id="4" name="图片 3" descr="图片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915" y="1138555"/>
            <a:ext cx="13091795" cy="72599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TextBox 4"/>
          <p:cNvSpPr txBox="1"/>
          <p:nvPr>
            <p:custDataLst>
              <p:tags r:id="rId1"/>
            </p:custDataLst>
          </p:nvPr>
        </p:nvSpPr>
        <p:spPr>
          <a:xfrm>
            <a:off x="576580" y="450850"/>
            <a:ext cx="11958320" cy="6546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r>
              <a:rPr 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大厅左侧效果图</a:t>
            </a:r>
            <a:endParaRPr lang="zh-CN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8335" y="8803005"/>
            <a:ext cx="1366710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   </a:t>
            </a:r>
            <a:r>
              <a:rPr 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备注：沙发为定制不规则布艺沙发，一组规格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:3m*1.8m*0.45m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（定制）；</a:t>
            </a:r>
            <a:r>
              <a:rPr 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书架台板为防潮板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2.5CM(</a:t>
            </a:r>
            <a:r>
              <a:rPr lang="zh-CN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定制）；吧台材质为实木颗粒板，厚度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2.5CM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（定制）；字体材质为亚克力，字体为黑体，尺寸为：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20CM*20CM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；消防箱及配电箱材质为石膏板及防火阻燃板，表面为标示牌及不锈钢卡条；装饰字画：（左一：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1.18M*2.15M,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左二单幅：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0.515M*2.93M,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左三：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1.2M*2.3M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，左四：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1.2M*2.3M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，左五：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1.2M*1.2M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）。</a:t>
            </a:r>
            <a:endParaRPr lang="zh-CN" altLang="en-US" sz="18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sym typeface="+mn-ea"/>
            </a:endParaRPr>
          </a:p>
        </p:txBody>
      </p:sp>
      <p:pic>
        <p:nvPicPr>
          <p:cNvPr id="2" name="图片 1" descr="图片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95" y="1026160"/>
            <a:ext cx="13644245" cy="76746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TextBox 4"/>
          <p:cNvSpPr txBox="1"/>
          <p:nvPr>
            <p:custDataLst>
              <p:tags r:id="rId1"/>
            </p:custDataLst>
          </p:nvPr>
        </p:nvSpPr>
        <p:spPr>
          <a:xfrm>
            <a:off x="648653" y="306070"/>
            <a:ext cx="11958637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中厅效果一</a:t>
            </a:r>
            <a:endParaRPr lang="zh-CN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09015" y="9180830"/>
            <a:ext cx="130600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  </a:t>
            </a:r>
            <a:r>
              <a:rPr 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备注：定制核心价值观魔方，材质为铁皮烤漆板，尺寸：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1.6M*1.6M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（定制）；对联字体为不锈钢拉丝字体，字体为黑体，字体大小为：单字直径为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30CM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。厚度为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2CM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。</a:t>
            </a:r>
            <a:endParaRPr lang="zh-CN" altLang="en-US" sz="18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sym typeface="+mn-ea"/>
            </a:endParaRPr>
          </a:p>
        </p:txBody>
      </p:sp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35" y="882650"/>
            <a:ext cx="13385800" cy="79432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TextBox 4"/>
          <p:cNvSpPr txBox="1"/>
          <p:nvPr>
            <p:custDataLst>
              <p:tags r:id="rId1"/>
            </p:custDataLst>
          </p:nvPr>
        </p:nvSpPr>
        <p:spPr>
          <a:xfrm>
            <a:off x="576263" y="450850"/>
            <a:ext cx="11958637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中厅效果二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92480" y="9234805"/>
            <a:ext cx="133184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    </a:t>
            </a:r>
            <a:r>
              <a:rPr 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备注：定制核心价值观魔方，材质为铁皮烤漆板，尺寸：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1.6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M*1.6M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（定制）；对联字体为不锈钢拉丝字体，字体为黑体，字体大小为：单字直径为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30CM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。厚度为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2CM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。</a:t>
            </a:r>
            <a:endParaRPr lang="zh-CN" altLang="en-US" sz="18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sym typeface="+mn-ea"/>
            </a:endParaRPr>
          </a:p>
        </p:txBody>
      </p:sp>
      <p:pic>
        <p:nvPicPr>
          <p:cNvPr id="2" name="图片 1" descr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70" y="1170305"/>
            <a:ext cx="13801725" cy="75342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TextBox 4"/>
          <p:cNvSpPr txBox="1"/>
          <p:nvPr>
            <p:custDataLst>
              <p:tags r:id="rId1"/>
            </p:custDataLst>
          </p:nvPr>
        </p:nvSpPr>
        <p:spPr>
          <a:xfrm>
            <a:off x="576263" y="450850"/>
            <a:ext cx="11958637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电梯厅效果图</a:t>
            </a:r>
            <a:endParaRPr lang="zh-CN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64870" y="8947150"/>
            <a:ext cx="1346327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    </a:t>
            </a:r>
            <a:r>
              <a:rPr 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备注：防火卷帘前装饰石膏板隔墙，材质为石膏板及阻燃板，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四副书法画规格为：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1.22M*4.6M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（单幅）；电梯厅对联规格为：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0.56M*2.98M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（单幅）。</a:t>
            </a:r>
            <a:endParaRPr lang="zh-CN" altLang="en-US" sz="18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sym typeface="+mn-ea"/>
            </a:endParaRPr>
          </a:p>
        </p:txBody>
      </p:sp>
      <p:pic>
        <p:nvPicPr>
          <p:cNvPr id="4" name="图片 3" descr="6电梯厅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25" y="1314450"/>
            <a:ext cx="13626465" cy="71094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TextBox 4"/>
          <p:cNvSpPr txBox="1"/>
          <p:nvPr>
            <p:custDataLst>
              <p:tags r:id="rId1"/>
            </p:custDataLst>
          </p:nvPr>
        </p:nvSpPr>
        <p:spPr>
          <a:xfrm>
            <a:off x="504825" y="306070"/>
            <a:ext cx="6967220" cy="7689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zh-CN" sz="2800" b="1" dirty="0">
                <a:latin typeface="Century Gothic" pitchFamily="34" charset="0"/>
                <a:ea typeface="宋体" panose="02010600030101010101" pitchFamily="2" charset="-122"/>
              </a:rPr>
              <a:t>一站式服务中心一</a:t>
            </a:r>
            <a:endParaRPr lang="zh-CN" sz="2800" b="1" dirty="0">
              <a:latin typeface="Century Gothic" pitchFamily="3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93115" y="8874760"/>
            <a:ext cx="133121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   </a:t>
            </a:r>
            <a:r>
              <a:rPr 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备注：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服务台材质为人造石石材台面，柜体为实木颗粒板（定制）；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LED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指导牌（规格：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20CM*40CM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）；标示字为不锈钢材质，厚度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2CM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，规格直径</a:t>
            </a:r>
            <a:r>
              <a:rPr lang="en-US" altLang="zh-CN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25CM</a:t>
            </a:r>
            <a:r>
              <a:rPr lang="zh-CN" altLang="en-US" sz="1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，字体为黑体。</a:t>
            </a:r>
            <a:endParaRPr lang="zh-CN" altLang="en-US" sz="18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sym typeface="+mn-ea"/>
            </a:endParaRPr>
          </a:p>
        </p:txBody>
      </p:sp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55" y="954405"/>
            <a:ext cx="13688060" cy="771588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PP_MARK_KEY" val="da728892-fc33-420d-9374-5e58fe8deeb2"/>
  <p:tag name="COMMONDATA" val="eyJoZGlkIjoiNzc4ZGYzNTJhNmFhMWI3ZTE4YjJkYmNhMzg2YzBlNzcifQ==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1963</Words>
  <Application>WPS 演示</Application>
  <PresentationFormat>自定义</PresentationFormat>
  <Paragraphs>73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9" baseType="lpstr">
      <vt:lpstr>Arial</vt:lpstr>
      <vt:lpstr>宋体</vt:lpstr>
      <vt:lpstr>Wingdings</vt:lpstr>
      <vt:lpstr>Calibri</vt:lpstr>
      <vt:lpstr>华文宋体</vt:lpstr>
      <vt:lpstr>Kozuka Gothic Pro B</vt:lpstr>
      <vt:lpstr>Impact</vt:lpstr>
      <vt:lpstr>微软雅黑</vt:lpstr>
      <vt:lpstr>华文细黑</vt:lpstr>
      <vt:lpstr>Century Gothic</vt:lpstr>
      <vt:lpstr>Arial Unicode MS</vt:lpstr>
      <vt:lpstr>MS Mincho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A06</dc:creator>
  <cp:lastModifiedBy>Administrator</cp:lastModifiedBy>
  <cp:revision>364</cp:revision>
  <cp:lastPrinted>2016-12-27T09:48:00Z</cp:lastPrinted>
  <dcterms:created xsi:type="dcterms:W3CDTF">2016-12-14T06:26:00Z</dcterms:created>
  <dcterms:modified xsi:type="dcterms:W3CDTF">2023-06-19T16:54:11Z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452EB0D9879A42ECB3907345659AB893_13</vt:lpwstr>
  </property>
</Properties>
</file>