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56" r:id="rId3"/>
    <p:sldId id="492" r:id="rId5"/>
    <p:sldId id="493" r:id="rId6"/>
    <p:sldId id="494" r:id="rId7"/>
    <p:sldId id="495" r:id="rId8"/>
    <p:sldId id="496" r:id="rId9"/>
    <p:sldId id="497" r:id="rId10"/>
  </p:sldIdLst>
  <p:sldSz cx="15122525" cy="10693400"/>
  <p:notesSz cx="7099300" cy="10234930"/>
  <p:custDataLst>
    <p:tags r:id="rId16"/>
  </p:custDataLst>
  <p:defaultTextStyle>
    <a:defPPr>
      <a:defRPr lang="zh-CN"/>
    </a:defPPr>
    <a:lvl1pPr marL="0" lvl="0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738505" lvl="1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1475105" lvl="2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2212975" lvl="3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2949575" lvl="4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0" userDrawn="1">
          <p15:clr>
            <a:srgbClr val="A4A3A4"/>
          </p15:clr>
        </p15:guide>
        <p15:guide id="2" orient="horz" pos="6434" userDrawn="1">
          <p15:clr>
            <a:srgbClr val="A4A3A4"/>
          </p15:clr>
        </p15:guide>
        <p15:guide id="3" orient="horz" pos="3632" userDrawn="1">
          <p15:clr>
            <a:srgbClr val="A4A3A4"/>
          </p15:clr>
        </p15:guide>
        <p15:guide id="4" orient="horz" pos="0" userDrawn="1">
          <p15:clr>
            <a:srgbClr val="A4A3A4"/>
          </p15:clr>
        </p15:guide>
        <p15:guide id="5" orient="horz" pos="5182" userDrawn="1">
          <p15:clr>
            <a:srgbClr val="A4A3A4"/>
          </p15:clr>
        </p15:guide>
        <p15:guide id="6" pos="4774" userDrawn="1">
          <p15:clr>
            <a:srgbClr val="A4A3A4"/>
          </p15:clr>
        </p15:guide>
        <p15:guide id="7" pos="9246" userDrawn="1">
          <p15:clr>
            <a:srgbClr val="A4A3A4"/>
          </p15:clr>
        </p15:guide>
        <p15:guide id="8" pos="227" userDrawn="1">
          <p15:clr>
            <a:srgbClr val="A4A3A4"/>
          </p15:clr>
        </p15:guide>
        <p15:guide id="9" pos="6532" userDrawn="1">
          <p15:clr>
            <a:srgbClr val="A4A3A4"/>
          </p15:clr>
        </p15:guide>
        <p15:guide id="10" pos="4282" userDrawn="1">
          <p15:clr>
            <a:srgbClr val="A4A3A4"/>
          </p15:clr>
        </p15:guide>
        <p15:guide id="11" pos="28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7C80"/>
    <a:srgbClr val="99CC00"/>
    <a:srgbClr val="FF0066"/>
    <a:srgbClr val="FF66FF"/>
    <a:srgbClr val="FF33CC"/>
    <a:srgbClr val="FF2121"/>
    <a:srgbClr val="CC0000"/>
    <a:srgbClr val="000000"/>
    <a:srgbClr val="FFB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711"/>
    <p:restoredTop sz="94658"/>
  </p:normalViewPr>
  <p:slideViewPr>
    <p:cSldViewPr showGuides="1">
      <p:cViewPr varScale="1">
        <p:scale>
          <a:sx n="73" d="100"/>
          <a:sy n="73" d="100"/>
        </p:scale>
        <p:origin x="-1602" y="-96"/>
      </p:cViewPr>
      <p:guideLst>
        <p:guide orient="horz" pos="3400"/>
        <p:guide orient="horz" pos="6434"/>
        <p:guide orient="horz" pos="3632"/>
        <p:guide orient="horz"/>
        <p:guide orient="horz" pos="5182"/>
        <p:guide pos="4774"/>
        <p:guide pos="9246"/>
        <p:guide pos="227"/>
        <p:guide pos="6532"/>
        <p:guide pos="4282"/>
        <p:guide pos="2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3276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7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8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2425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85"/>
            </a:lvl1pPr>
          </a:lstStyle>
          <a:p>
            <a:pPr fontAlgn="auto"/>
            <a:fld id="{0F9B84EA-7D68-4D60-9CB1-D50884785D1C}" type="datetime1">
              <a:rPr lang="zh-CN" altLang="en-US" sz="128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85"/>
            </a:lvl1pPr>
          </a:lstStyle>
          <a:p>
            <a:pPr fontAlgn="auto"/>
            <a:fld id="{8D4E0FC9-F1F8-4FAE-9988-3BA365CFD46F}" type="slidenum">
              <a:rPr lang="zh-CN" altLang="en-US" sz="128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2425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1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238125" y="1431925"/>
            <a:ext cx="6872288" cy="386556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735013" y="5511800"/>
            <a:ext cx="5878512" cy="4511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147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6148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6149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6150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6627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26628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26629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26630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867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8675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28676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28677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28678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0723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30724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30725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30726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277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2771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32772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32773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32774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481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4819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34820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34821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34822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68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6867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36868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36869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36870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4190" y="3321886"/>
            <a:ext cx="12854146" cy="229215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68379" y="6059593"/>
            <a:ext cx="10585768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963831" y="428232"/>
            <a:ext cx="3402568" cy="9124045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6126" y="428232"/>
            <a:ext cx="9955662" cy="912404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4575" y="6871500"/>
            <a:ext cx="1285414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4575" y="4532320"/>
            <a:ext cx="12854146" cy="233918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87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510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297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2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808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3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3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4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6126" y="2495127"/>
            <a:ext cx="6679115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87284" y="2495127"/>
            <a:ext cx="6679115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126" y="2393639"/>
            <a:ext cx="6681741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870" indent="0">
              <a:buNone/>
              <a:defRPr sz="3200" b="1"/>
            </a:lvl2pPr>
            <a:lvl3pPr marL="1475105" indent="0">
              <a:buNone/>
              <a:defRPr sz="2900" b="1"/>
            </a:lvl3pPr>
            <a:lvl4pPr marL="2212975" indent="0">
              <a:buNone/>
              <a:defRPr sz="2600" b="1"/>
            </a:lvl4pPr>
            <a:lvl5pPr marL="2950210" indent="0">
              <a:buNone/>
              <a:defRPr sz="2600" b="1"/>
            </a:lvl5pPr>
            <a:lvl6pPr marL="3688080" indent="0">
              <a:buNone/>
              <a:defRPr sz="2600" b="1"/>
            </a:lvl6pPr>
            <a:lvl7pPr marL="4425315" indent="0">
              <a:buNone/>
              <a:defRPr sz="2600" b="1"/>
            </a:lvl7pPr>
            <a:lvl8pPr marL="5163185" indent="0">
              <a:buNone/>
              <a:defRPr sz="2600" b="1"/>
            </a:lvl8pPr>
            <a:lvl9pPr marL="5900420" indent="0">
              <a:buNone/>
              <a:defRPr sz="2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6126" y="3391194"/>
            <a:ext cx="6681741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82034" y="2393639"/>
            <a:ext cx="6684366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870" indent="0">
              <a:buNone/>
              <a:defRPr sz="3200" b="1"/>
            </a:lvl2pPr>
            <a:lvl3pPr marL="1475105" indent="0">
              <a:buNone/>
              <a:defRPr sz="2900" b="1"/>
            </a:lvl3pPr>
            <a:lvl4pPr marL="2212975" indent="0">
              <a:buNone/>
              <a:defRPr sz="2600" b="1"/>
            </a:lvl4pPr>
            <a:lvl5pPr marL="2950210" indent="0">
              <a:buNone/>
              <a:defRPr sz="2600" b="1"/>
            </a:lvl5pPr>
            <a:lvl6pPr marL="3688080" indent="0">
              <a:buNone/>
              <a:defRPr sz="2600" b="1"/>
            </a:lvl6pPr>
            <a:lvl7pPr marL="4425315" indent="0">
              <a:buNone/>
              <a:defRPr sz="2600" b="1"/>
            </a:lvl7pPr>
            <a:lvl8pPr marL="5163185" indent="0">
              <a:buNone/>
              <a:defRPr sz="2600" b="1"/>
            </a:lvl8pPr>
            <a:lvl9pPr marL="5900420" indent="0">
              <a:buNone/>
              <a:defRPr sz="2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82034" y="3391194"/>
            <a:ext cx="6684366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96875" y="10242550"/>
            <a:ext cx="9901238" cy="27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475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成都中航科技研发中心室内设计</a:t>
            </a:r>
            <a:r>
              <a:rPr lang="en-US" altLang="zh-CN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·</a:t>
            </a:r>
            <a:r>
              <a:rPr lang="en-US" altLang="zh-CN" sz="1050" b="0" strike="noStrike" kern="120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CHENGDU</a:t>
            </a:r>
            <a:r>
              <a:rPr lang="en-US" altLang="zh-CN" sz="1050" b="0" strike="noStrike" kern="1200" baseline="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 </a:t>
            </a:r>
            <a:r>
              <a:rPr lang="en-US" altLang="zh-CN" sz="1050" b="0" strike="noStrike" kern="120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CASC R &amp; D CENTER</a:t>
            </a:r>
            <a:r>
              <a:rPr lang="en-US" altLang="zh-CN" sz="1050" b="0" strike="noStrike" kern="1200" baseline="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 </a:t>
            </a:r>
            <a:r>
              <a:rPr lang="en-US" altLang="zh-CN" sz="1050" b="0" strike="noStrike" kern="120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INTERIOR DESIGN</a:t>
            </a:r>
            <a:r>
              <a:rPr lang="en-US" altLang="zh-CN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·</a:t>
            </a:r>
            <a:r>
              <a:rPr lang="zh-CN" altLang="en-US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概念方案设计</a:t>
            </a:r>
            <a:r>
              <a:rPr lang="en-US" altLang="zh-CN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·</a:t>
            </a:r>
            <a:r>
              <a:rPr lang="en-US" altLang="zh-CN" sz="1050" b="0" strike="noStrike" noProof="1" dirty="0" smtClean="0">
                <a:solidFill>
                  <a:schemeClr val="bg1">
                    <a:lumMod val="75000"/>
                  </a:schemeClr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CONCEPT DESIGN</a:t>
            </a:r>
            <a:endParaRPr lang="zh-CN" altLang="en-US" sz="1050" b="0" strike="noStrike" noProof="1" dirty="0" smtClean="0">
              <a:solidFill>
                <a:schemeClr val="bg1">
                  <a:lumMod val="75000"/>
                </a:schemeClr>
              </a:solidFill>
              <a:latin typeface="Kozuka Gothic Pro B" pitchFamily="34" charset="-128"/>
              <a:ea typeface="Kozuka Gothic Pro B" pitchFamily="34" charset="-128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127" y="425756"/>
            <a:ext cx="4975207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12487" y="425756"/>
            <a:ext cx="8453912" cy="9126521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6127" y="2237694"/>
            <a:ext cx="4975207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870" indent="0">
              <a:buNone/>
              <a:defRPr sz="1900"/>
            </a:lvl2pPr>
            <a:lvl3pPr marL="1475105" indent="0">
              <a:buNone/>
              <a:defRPr sz="1600"/>
            </a:lvl3pPr>
            <a:lvl4pPr marL="2212975" indent="0">
              <a:buNone/>
              <a:defRPr sz="1500"/>
            </a:lvl4pPr>
            <a:lvl5pPr marL="2950210" indent="0">
              <a:buNone/>
              <a:defRPr sz="1500"/>
            </a:lvl5pPr>
            <a:lvl6pPr marL="3688080" indent="0">
              <a:buNone/>
              <a:defRPr sz="1500"/>
            </a:lvl6pPr>
            <a:lvl7pPr marL="4425315" indent="0">
              <a:buNone/>
              <a:defRPr sz="1500"/>
            </a:lvl7pPr>
            <a:lvl8pPr marL="5163185" indent="0">
              <a:buNone/>
              <a:defRPr sz="1500"/>
            </a:lvl8pPr>
            <a:lvl9pPr marL="5900420" indent="0">
              <a:buNone/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64121" y="7485380"/>
            <a:ext cx="9073515" cy="883691"/>
          </a:xfrm>
        </p:spPr>
        <p:txBody>
          <a:bodyPr anchor="b"/>
          <a:lstStyle>
            <a:lvl1pPr algn="l">
              <a:defRPr sz="32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64121" y="955475"/>
            <a:ext cx="9073515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870" indent="0">
              <a:buNone/>
              <a:defRPr sz="4500"/>
            </a:lvl2pPr>
            <a:lvl3pPr marL="1475105" indent="0">
              <a:buNone/>
              <a:defRPr sz="3900"/>
            </a:lvl3pPr>
            <a:lvl4pPr marL="2212975" indent="0">
              <a:buNone/>
              <a:defRPr sz="3200"/>
            </a:lvl4pPr>
            <a:lvl5pPr marL="2950210" indent="0">
              <a:buNone/>
              <a:defRPr sz="3200"/>
            </a:lvl5pPr>
            <a:lvl6pPr marL="3688080" indent="0">
              <a:buNone/>
              <a:defRPr sz="3200"/>
            </a:lvl6pPr>
            <a:lvl7pPr marL="4425315" indent="0">
              <a:buNone/>
              <a:defRPr sz="3200"/>
            </a:lvl7pPr>
            <a:lvl8pPr marL="5163185" indent="0">
              <a:buNone/>
              <a:defRPr sz="3200"/>
            </a:lvl8pPr>
            <a:lvl9pPr marL="5900420" indent="0">
              <a:buNone/>
              <a:defRPr sz="32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964121" y="8369071"/>
            <a:ext cx="9073515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870" indent="0">
              <a:buNone/>
              <a:defRPr sz="1900"/>
            </a:lvl2pPr>
            <a:lvl3pPr marL="1475105" indent="0">
              <a:buNone/>
              <a:defRPr sz="1600"/>
            </a:lvl3pPr>
            <a:lvl4pPr marL="2212975" indent="0">
              <a:buNone/>
              <a:defRPr sz="1500"/>
            </a:lvl4pPr>
            <a:lvl5pPr marL="2950210" indent="0">
              <a:buNone/>
              <a:defRPr sz="1500"/>
            </a:lvl5pPr>
            <a:lvl6pPr marL="3688080" indent="0">
              <a:buNone/>
              <a:defRPr sz="1500"/>
            </a:lvl6pPr>
            <a:lvl7pPr marL="4425315" indent="0">
              <a:buNone/>
              <a:defRPr sz="1500"/>
            </a:lvl7pPr>
            <a:lvl8pPr marL="5163185" indent="0">
              <a:buNone/>
              <a:defRPr sz="1500"/>
            </a:lvl8pPr>
            <a:lvl9pPr marL="5900420" indent="0">
              <a:buNone/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  <a:noFill/>
          <a:ln w="9525">
            <a:noFill/>
          </a:ln>
        </p:spPr>
        <p:txBody>
          <a:bodyPr vert="horz" lIns="147511" tIns="73756" rIns="147511" bIns="73756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755650" y="2495550"/>
            <a:ext cx="13611225" cy="7056438"/>
          </a:xfrm>
          <a:prstGeom prst="rect">
            <a:avLst/>
          </a:prstGeom>
          <a:noFill/>
          <a:ln w="9525">
            <a:noFill/>
          </a:ln>
        </p:spPr>
        <p:txBody>
          <a:bodyPr vert="horz" lIns="147511" tIns="73756" rIns="147511" bIns="73756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55650" y="9910763"/>
            <a:ext cx="3529013" cy="569913"/>
          </a:xfrm>
          <a:prstGeom prst="rect">
            <a:avLst/>
          </a:prstGeom>
        </p:spPr>
        <p:txBody>
          <a:bodyPr vert="horz" lIns="147511" tIns="73756" rIns="147511" bIns="7375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67313" y="9910763"/>
            <a:ext cx="4787900" cy="569913"/>
          </a:xfrm>
          <a:prstGeom prst="rect">
            <a:avLst/>
          </a:prstGeom>
        </p:spPr>
        <p:txBody>
          <a:bodyPr vert="horz" lIns="147511" tIns="73756" rIns="147511" bIns="7375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37863" y="9910763"/>
            <a:ext cx="3529013" cy="569913"/>
          </a:xfrm>
          <a:prstGeom prst="rect">
            <a:avLst/>
          </a:prstGeom>
        </p:spPr>
        <p:txBody>
          <a:bodyPr vert="horz" lIns="147511" tIns="73756" rIns="147511" bIns="7375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475105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085" indent="-55308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245" indent="-461010" algn="l" defTabSz="1475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4040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27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914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380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4250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35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87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10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97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21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808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31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6318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42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Picture 2" descr="C:\Users\A06\Downloads\_Y5C7000.jpg"/>
          <p:cNvPicPr>
            <a:picLocks noChangeAspect="1"/>
          </p:cNvPicPr>
          <p:nvPr/>
        </p:nvPicPr>
        <p:blipFill>
          <a:blip r:embed="rId1"/>
          <a:srcRect l="6482" b="768"/>
          <a:stretch>
            <a:fillRect/>
          </a:stretch>
        </p:blipFill>
        <p:spPr>
          <a:xfrm>
            <a:off x="73025" y="0"/>
            <a:ext cx="15122525" cy="1069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3690938"/>
            <a:ext cx="15122525" cy="324643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123" name="TextBox 5"/>
          <p:cNvSpPr txBox="1"/>
          <p:nvPr/>
        </p:nvSpPr>
        <p:spPr>
          <a:xfrm>
            <a:off x="1296988" y="3852863"/>
            <a:ext cx="6538912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r"/>
            <a:endParaRPr lang="zh-CN" altLang="en-US" sz="6000" dirty="0">
              <a:solidFill>
                <a:srgbClr val="FFC000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TextBox 7"/>
          <p:cNvSpPr txBox="1"/>
          <p:nvPr/>
        </p:nvSpPr>
        <p:spPr>
          <a:xfrm>
            <a:off x="4895850" y="2898775"/>
            <a:ext cx="7095490" cy="3383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zh-CN" altLang="zh-CN" sz="5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5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云南理工职业学院</a:t>
            </a:r>
            <a:endParaRPr lang="zh-CN" altLang="zh-CN" sz="5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细黑" pitchFamily="2" charset="-122"/>
                <a:ea typeface="华文细黑" pitchFamily="2" charset="-122"/>
              </a:rPr>
              <a:t>       </a:t>
            </a:r>
            <a:r>
              <a:rPr 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细黑" pitchFamily="2" charset="-122"/>
                <a:ea typeface="华文细黑" pitchFamily="2" charset="-122"/>
              </a:rPr>
              <a:t>茶艺实训室方案</a:t>
            </a:r>
            <a:endParaRPr 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TextBox 4"/>
          <p:cNvSpPr txBox="1"/>
          <p:nvPr>
            <p:custDataLst>
              <p:tags r:id="rId1"/>
            </p:custDataLst>
          </p:nvPr>
        </p:nvSpPr>
        <p:spPr>
          <a:xfrm>
            <a:off x="1081088" y="306388"/>
            <a:ext cx="11958637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茶艺室平面布置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5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茶艺室平面布置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70" y="1818640"/>
            <a:ext cx="9934575" cy="7572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TextBox 4"/>
          <p:cNvSpPr txBox="1"/>
          <p:nvPr>
            <p:custDataLst>
              <p:tags r:id="rId1"/>
            </p:custDataLst>
          </p:nvPr>
        </p:nvSpPr>
        <p:spPr>
          <a:xfrm>
            <a:off x="1100455" y="237173"/>
            <a:ext cx="1139507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茶艺室效果图（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6670" y="9018905"/>
            <a:ext cx="128384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备注：顶面材质为石膏板吊顶及铝方通吊顶，色彩：原木色；墙面：腻子粉及乳胶漆；顶面灯具：更换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100MM*1200MMLED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平板灯；墙面：装饰画四尺对开竖画。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茶艺室效果图（1）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60" y="1040130"/>
            <a:ext cx="12674600" cy="78346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TextBox 4"/>
          <p:cNvSpPr txBox="1"/>
          <p:nvPr>
            <p:custDataLst>
              <p:tags r:id="rId1"/>
            </p:custDataLst>
          </p:nvPr>
        </p:nvSpPr>
        <p:spPr>
          <a:xfrm>
            <a:off x="1651000" y="30638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茶艺室效果图（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9060" y="9018905"/>
            <a:ext cx="126199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备注：顶面材质为石膏板吊顶及铝方通吊顶，色彩：原木色；墙面：腻子粉及乳胶漆；顶面灯具：更换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00MM*1200MMLED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平板灯；墙面：装饰画四尺对开竖画及四尺斗方。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茶艺室效果图（2）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95" y="1098550"/>
            <a:ext cx="12619355" cy="7656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TextBox 4"/>
          <p:cNvSpPr txBox="1"/>
          <p:nvPr>
            <p:custDataLst>
              <p:tags r:id="rId1"/>
            </p:custDataLst>
          </p:nvPr>
        </p:nvSpPr>
        <p:spPr>
          <a:xfrm>
            <a:off x="1651000" y="30638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茶艺室效果图（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4455" y="9090660"/>
            <a:ext cx="126460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备注：顶面材质为石膏板吊顶及铝方通吊顶，色彩：原木色；墙面：腻子粉及乳胶漆；顶面灯具：更换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100MM*1200MMLED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平板灯；墙面：装饰画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四尺对开竖画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70" y="1313815"/>
            <a:ext cx="12808585" cy="7381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TextBox 4"/>
          <p:cNvSpPr txBox="1"/>
          <p:nvPr>
            <p:custDataLst>
              <p:tags r:id="rId1"/>
            </p:custDataLst>
          </p:nvPr>
        </p:nvSpPr>
        <p:spPr>
          <a:xfrm>
            <a:off x="1651000" y="30638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茶艺室效果图（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0860" y="9163050"/>
            <a:ext cx="119507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备注：顶面材质为石膏板吊顶及铝方通吊顶，色彩：原木色；墙面：腻子粉及乳胶漆；顶面灯具：更换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100MM*1200MMLED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平板灯；墙面：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装饰画四尺对开竖画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1242695"/>
            <a:ext cx="12261850" cy="7604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TextBox 4"/>
          <p:cNvSpPr txBox="1"/>
          <p:nvPr>
            <p:custDataLst>
              <p:tags r:id="rId1"/>
            </p:custDataLst>
          </p:nvPr>
        </p:nvSpPr>
        <p:spPr>
          <a:xfrm>
            <a:off x="1651000" y="30638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茶艺室效果图（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842" name="图片 1" descr="茶艺室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098550"/>
            <a:ext cx="12035155" cy="7788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00225" y="9090660"/>
            <a:ext cx="119354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备注：顶面材质为石膏板吊顶及铝方通吊顶，色彩：原木色；墙面：腻子粉及乳胶漆；顶面灯具：更换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100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MM*1200MMLED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平板灯。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PP_MARK_KEY" val="da728892-fc33-420d-9374-5e58fe8deeb2"/>
  <p:tag name="COMMONDATA" val="eyJoZGlkIjoiNzc4ZGYzNTJhNmFhMWI3ZTE4YjJkYmNhMzg2YzBlNzc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WPS 演示</Application>
  <PresentationFormat>自定义</PresentationFormat>
  <Paragraphs>27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宋体</vt:lpstr>
      <vt:lpstr>Wingdings</vt:lpstr>
      <vt:lpstr>Calibri</vt:lpstr>
      <vt:lpstr>华文宋体</vt:lpstr>
      <vt:lpstr>Kozuka Gothic Pro B</vt:lpstr>
      <vt:lpstr>Impact</vt:lpstr>
      <vt:lpstr>微软雅黑</vt:lpstr>
      <vt:lpstr>华文细黑</vt:lpstr>
      <vt:lpstr>Century Gothic</vt:lpstr>
      <vt:lpstr>Arial Unicode MS</vt:lpstr>
      <vt:lpstr>MS Mincho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A06</dc:creator>
  <cp:lastModifiedBy>Administrator</cp:lastModifiedBy>
  <cp:revision>361</cp:revision>
  <cp:lastPrinted>2016-12-27T09:48:00Z</cp:lastPrinted>
  <dcterms:created xsi:type="dcterms:W3CDTF">2016-12-14T06:26:00Z</dcterms:created>
  <dcterms:modified xsi:type="dcterms:W3CDTF">2023-06-19T03:03:16Z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DAAFA75AC6424224A675E0FCA79CEA23_13</vt:lpwstr>
  </property>
</Properties>
</file>